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1923DE-202B-477F-9E9B-422BEF7020BC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19560C-D7B0-4706-81BA-0EFC8BF8CD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71E3A-254A-486B-B51F-4114E2AEFB3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8D4155-9C4A-4FCB-924A-5C7021704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 Ford Model T  “any color you want….”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058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Ford changes the face of modern manufacturing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$5 dollars day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40 hour week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Moving assembly line, interchangeable parts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Hired anyone, but they had to behave. To get the $5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This method of production brought higher wages, increased production, and greater opportunities but the men became as machines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 descr="f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114800"/>
            <a:ext cx="4953000" cy="2543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257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Ford River Rouge plant ca. 1932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Scientific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Fredrick Taylor</a:t>
            </a:r>
            <a:r>
              <a:rPr lang="en-US" dirty="0" smtClean="0"/>
              <a:t> felt  you analyze each operation </a:t>
            </a:r>
          </a:p>
          <a:p>
            <a:r>
              <a:rPr lang="en-US" dirty="0" smtClean="0"/>
              <a:t>break it down into simplest movements to create efficiencies and profit</a:t>
            </a:r>
          </a:p>
          <a:p>
            <a:r>
              <a:rPr lang="en-US" dirty="0" smtClean="0"/>
              <a:t>Resisted at first went against long established practices.</a:t>
            </a:r>
          </a:p>
          <a:p>
            <a:r>
              <a:rPr lang="en-US" dirty="0" smtClean="0"/>
              <a:t>The auto industry first to implement.</a:t>
            </a:r>
          </a:p>
          <a:p>
            <a:r>
              <a:rPr lang="en-US" dirty="0" smtClean="0"/>
              <a:t>Gives rise to </a:t>
            </a:r>
            <a:r>
              <a:rPr lang="en-US" dirty="0" smtClean="0">
                <a:solidFill>
                  <a:srgbClr val="FF0000"/>
                </a:solidFill>
              </a:rPr>
              <a:t>White collar </a:t>
            </a:r>
            <a:r>
              <a:rPr lang="en-US" dirty="0" smtClean="0"/>
              <a:t>workforce, clerks managers , sales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Sales and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employments increase drastically</a:t>
            </a:r>
          </a:p>
          <a:p>
            <a:r>
              <a:rPr lang="en-US" dirty="0" smtClean="0"/>
              <a:t>Will be extremely important to business</a:t>
            </a:r>
          </a:p>
          <a:p>
            <a:r>
              <a:rPr lang="en-US" dirty="0" smtClean="0"/>
              <a:t>Men still rule the workplace in these arenas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will explode in the </a:t>
            </a:r>
            <a:r>
              <a:rPr lang="en-US" smtClean="0"/>
              <a:t>white collar clerical </a:t>
            </a:r>
            <a:r>
              <a:rPr lang="en-US" dirty="0" smtClean="0"/>
              <a:t>area during the 1920’s, typing, clerks, cashiers</a:t>
            </a:r>
          </a:p>
          <a:p>
            <a:r>
              <a:rPr lang="en-US" dirty="0" smtClean="0"/>
              <a:t>Workplace was still segregated with men earning more and greater opportunities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863</TotalTime>
  <Words>175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 Ford Model T  “any color you want….”</vt:lpstr>
      <vt:lpstr>Scientific Management</vt:lpstr>
      <vt:lpstr>Sales and Advertising</vt:lpstr>
      <vt:lpstr>Women in the workforce</vt:lpstr>
    </vt:vector>
  </TitlesOfParts>
  <Company>Utica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UCS</dc:creator>
  <cp:lastModifiedBy>UCS</cp:lastModifiedBy>
  <cp:revision>35</cp:revision>
  <dcterms:created xsi:type="dcterms:W3CDTF">2011-10-20T14:40:36Z</dcterms:created>
  <dcterms:modified xsi:type="dcterms:W3CDTF">2011-10-25T17:45:36Z</dcterms:modified>
</cp:coreProperties>
</file>