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6240-6E62-4F24-A408-16EF7157272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A744-2782-4DEF-832C-67631543F9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6240-6E62-4F24-A408-16EF7157272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A744-2782-4DEF-832C-67631543F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6240-6E62-4F24-A408-16EF7157272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A744-2782-4DEF-832C-67631543F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6240-6E62-4F24-A408-16EF7157272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A744-2782-4DEF-832C-67631543F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6240-6E62-4F24-A408-16EF7157272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A744-2782-4DEF-832C-67631543F9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6240-6E62-4F24-A408-16EF7157272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A744-2782-4DEF-832C-67631543F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6240-6E62-4F24-A408-16EF7157272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A744-2782-4DEF-832C-67631543F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6240-6E62-4F24-A408-16EF7157272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A744-2782-4DEF-832C-67631543F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6240-6E62-4F24-A408-16EF7157272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A744-2782-4DEF-832C-67631543F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6240-6E62-4F24-A408-16EF7157272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A744-2782-4DEF-832C-67631543F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6240-6E62-4F24-A408-16EF7157272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C8A744-2782-4DEF-832C-67631543F9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A46240-6E62-4F24-A408-16EF7157272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C8A744-2782-4DEF-832C-67631543F90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</a:p>
          <a:p>
            <a:r>
              <a:rPr lang="en-US" dirty="0" smtClean="0"/>
              <a:t>Section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Congress: Bicameral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u="sng" dirty="0" smtClean="0"/>
              <a:t>House of Representatives:</a:t>
            </a:r>
          </a:p>
          <a:p>
            <a:r>
              <a:rPr lang="en-US" dirty="0" smtClean="0"/>
              <a:t>Must be 25 years old to serve</a:t>
            </a:r>
          </a:p>
          <a:p>
            <a:r>
              <a:rPr lang="en-US" dirty="0" smtClean="0"/>
              <a:t>Must be a citizen for 7 years</a:t>
            </a:r>
          </a:p>
          <a:p>
            <a:r>
              <a:rPr lang="en-US" dirty="0" smtClean="0"/>
              <a:t>2-year terms</a:t>
            </a:r>
          </a:p>
          <a:p>
            <a:r>
              <a:rPr lang="en-US" dirty="0" smtClean="0"/>
              <a:t>Has 435 members</a:t>
            </a:r>
          </a:p>
          <a:p>
            <a:r>
              <a:rPr lang="en-US" dirty="0" smtClean="0"/>
              <a:t>Representation based on population</a:t>
            </a:r>
          </a:p>
          <a:p>
            <a:r>
              <a:rPr lang="en-US" dirty="0" smtClean="0"/>
              <a:t>Represent their own districts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u="sng" dirty="0" smtClean="0"/>
              <a:t>Senate:</a:t>
            </a:r>
            <a:endParaRPr lang="en-US" dirty="0" smtClean="0"/>
          </a:p>
          <a:p>
            <a:r>
              <a:rPr lang="en-US" dirty="0" smtClean="0"/>
              <a:t>Must be 30 years old to serve</a:t>
            </a:r>
          </a:p>
          <a:p>
            <a:r>
              <a:rPr lang="en-US" dirty="0" smtClean="0"/>
              <a:t>Must be a citizen for 9 years</a:t>
            </a:r>
          </a:p>
          <a:p>
            <a:r>
              <a:rPr lang="en-US" dirty="0" smtClean="0"/>
              <a:t>6-year terms</a:t>
            </a:r>
          </a:p>
          <a:p>
            <a:r>
              <a:rPr lang="en-US" dirty="0" smtClean="0"/>
              <a:t>Has 100 members</a:t>
            </a:r>
          </a:p>
          <a:p>
            <a:r>
              <a:rPr lang="en-US" dirty="0" smtClean="0"/>
              <a:t>2 senators for each state</a:t>
            </a:r>
          </a:p>
          <a:p>
            <a:r>
              <a:rPr lang="en-US" dirty="0" smtClean="0"/>
              <a:t>Represent the entire state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Congress: Bicameral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u="sng" dirty="0" smtClean="0"/>
              <a:t>House of Representatives:</a:t>
            </a:r>
          </a:p>
          <a:p>
            <a:r>
              <a:rPr lang="en-US" dirty="0" smtClean="0"/>
              <a:t>As there are more members, there are more rules</a:t>
            </a:r>
          </a:p>
          <a:p>
            <a:r>
              <a:rPr lang="en-US" dirty="0" smtClean="0"/>
              <a:t>Leaders have more power to control what goes on</a:t>
            </a:r>
          </a:p>
          <a:p>
            <a:r>
              <a:rPr lang="en-US" dirty="0" smtClean="0"/>
              <a:t>Every representative is up for election every 2 years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u="sng" dirty="0" smtClean="0"/>
              <a:t>Senate:</a:t>
            </a:r>
            <a:endParaRPr lang="en-US" dirty="0" smtClean="0"/>
          </a:p>
          <a:p>
            <a:r>
              <a:rPr lang="en-US" dirty="0" smtClean="0"/>
              <a:t>Only has 100 members, so is considered more prestigious</a:t>
            </a:r>
          </a:p>
          <a:p>
            <a:r>
              <a:rPr lang="en-US" dirty="0" smtClean="0"/>
              <a:t>Senators up for election every six years with a stagger of every two years</a:t>
            </a:r>
          </a:p>
          <a:p>
            <a:pPr lvl="1"/>
            <a:r>
              <a:rPr lang="en-US" dirty="0" smtClean="0"/>
              <a:t>1/3 up for election every 2 years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Congress: Reapportionment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10 years we count “all” of the people in the country (the census)</a:t>
            </a:r>
          </a:p>
          <a:p>
            <a:r>
              <a:rPr lang="en-US" dirty="0" smtClean="0"/>
              <a:t>Reapportionment is when the number of representatives changes in a state to reflect changes in the state’s population (House of Representatives only)</a:t>
            </a:r>
          </a:p>
          <a:p>
            <a:r>
              <a:rPr lang="en-US" dirty="0" smtClean="0"/>
              <a:t>California has the most representatives with 53</a:t>
            </a:r>
          </a:p>
          <a:p>
            <a:r>
              <a:rPr lang="en-US" dirty="0" smtClean="0"/>
              <a:t>Michigan has 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Congress: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Delegated Powers:</a:t>
            </a:r>
            <a:r>
              <a:rPr lang="en-US" dirty="0" smtClean="0"/>
              <a:t>  Powers that are expressly written in the constitution</a:t>
            </a:r>
          </a:p>
          <a:p>
            <a:pPr lvl="1"/>
            <a:r>
              <a:rPr lang="en-US" dirty="0" smtClean="0"/>
              <a:t>Taxing</a:t>
            </a:r>
          </a:p>
          <a:p>
            <a:pPr lvl="1"/>
            <a:r>
              <a:rPr lang="en-US" dirty="0" smtClean="0"/>
              <a:t>Legislating</a:t>
            </a:r>
          </a:p>
          <a:p>
            <a:pPr lvl="1"/>
            <a:r>
              <a:rPr lang="en-US" dirty="0" smtClean="0"/>
              <a:t>Regulating commerce</a:t>
            </a:r>
          </a:p>
          <a:p>
            <a:r>
              <a:rPr lang="en-US" u="sng" dirty="0" smtClean="0"/>
              <a:t>Implied Powers:</a:t>
            </a:r>
            <a:r>
              <a:rPr lang="en-US" dirty="0" smtClean="0"/>
              <a:t>  Powers that are not expressed, but which are assumed over time</a:t>
            </a:r>
          </a:p>
          <a:p>
            <a:r>
              <a:rPr lang="en-US" u="sng" dirty="0" smtClean="0"/>
              <a:t>Non-Legislative Powers:</a:t>
            </a:r>
            <a:r>
              <a:rPr lang="en-US" dirty="0" smtClean="0"/>
              <a:t>  Impeachment-if the Congress feels the president (or other federal official) has violated their oath of office</a:t>
            </a:r>
          </a:p>
          <a:p>
            <a:pPr lvl="1"/>
            <a:r>
              <a:rPr lang="en-US" dirty="0" smtClean="0"/>
              <a:t>The house investigates &amp; impeaches</a:t>
            </a:r>
          </a:p>
          <a:p>
            <a:pPr lvl="1"/>
            <a:r>
              <a:rPr lang="en-US" dirty="0" smtClean="0"/>
              <a:t>The senate convicts by a 2/3 vote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Congress: Organization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u="sng" dirty="0" smtClean="0"/>
              <a:t>House of Representatives:</a:t>
            </a:r>
          </a:p>
          <a:p>
            <a:r>
              <a:rPr lang="en-US" dirty="0" smtClean="0"/>
              <a:t>Speaker of the House is top dog (always a member of the majority party)</a:t>
            </a:r>
          </a:p>
          <a:p>
            <a:r>
              <a:rPr lang="en-US" dirty="0" smtClean="0"/>
              <a:t>Next is the majority leader</a:t>
            </a:r>
          </a:p>
          <a:p>
            <a:r>
              <a:rPr lang="en-US" dirty="0" smtClean="0"/>
              <a:t>Last are the whips</a:t>
            </a:r>
          </a:p>
          <a:p>
            <a:pPr lvl="1"/>
            <a:r>
              <a:rPr lang="en-US" dirty="0" smtClean="0"/>
              <a:t>Make sure things get done</a:t>
            </a:r>
          </a:p>
          <a:p>
            <a:r>
              <a:rPr lang="en-US" dirty="0" smtClean="0"/>
              <a:t>Minority leader heads the opposition (has his own whips)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u="sng" dirty="0" smtClean="0"/>
              <a:t>Senate:</a:t>
            </a:r>
            <a:endParaRPr lang="en-US" dirty="0" smtClean="0"/>
          </a:p>
          <a:p>
            <a:r>
              <a:rPr lang="en-US" dirty="0" smtClean="0"/>
              <a:t>President &amp; president tempore are top dogs</a:t>
            </a:r>
          </a:p>
          <a:p>
            <a:r>
              <a:rPr lang="en-US" dirty="0" smtClean="0"/>
              <a:t>Next is majority leader</a:t>
            </a:r>
          </a:p>
          <a:p>
            <a:r>
              <a:rPr lang="en-US" dirty="0" smtClean="0"/>
              <a:t>Last are whips</a:t>
            </a:r>
          </a:p>
          <a:p>
            <a:r>
              <a:rPr lang="en-US" dirty="0" smtClean="0"/>
              <a:t>Minority leader heads the opposition (has his own whips)</a:t>
            </a:r>
          </a:p>
          <a:p>
            <a:r>
              <a:rPr lang="en-US" dirty="0" smtClean="0"/>
              <a:t>Vice president is president of the senate</a:t>
            </a:r>
          </a:p>
          <a:p>
            <a:pPr lvl="1"/>
            <a:r>
              <a:rPr lang="en-US" dirty="0" smtClean="0"/>
              <a:t>He votes if there is a tie in the senate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Congress: Committees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621280"/>
            <a:ext cx="8229600" cy="2179320"/>
          </a:xfrm>
        </p:spPr>
        <p:txBody>
          <a:bodyPr/>
          <a:lstStyle/>
          <a:p>
            <a:r>
              <a:rPr lang="en-US" dirty="0" smtClean="0"/>
              <a:t>There are over 11,000 bills introduced in congress, every 2-year session</a:t>
            </a:r>
          </a:p>
          <a:p>
            <a:r>
              <a:rPr lang="en-US" dirty="0" smtClean="0"/>
              <a:t>Not everyone can read every bill</a:t>
            </a:r>
          </a:p>
          <a:p>
            <a:r>
              <a:rPr lang="en-US" dirty="0" smtClean="0"/>
              <a:t>So the work is divided among committees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Congress: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Standing Committees:</a:t>
            </a:r>
            <a:r>
              <a:rPr lang="en-US" dirty="0" smtClean="0"/>
              <a:t> Continue from one house to the next (armed services, agriculture and budget committees)</a:t>
            </a:r>
          </a:p>
          <a:p>
            <a:r>
              <a:rPr lang="en-US" u="sng" dirty="0" smtClean="0"/>
              <a:t>Select Committees:</a:t>
            </a:r>
            <a:r>
              <a:rPr lang="en-US" dirty="0" smtClean="0"/>
              <a:t> Separate in each house, usually temporary and study specific issues (juicy issues such as investigatory issues)</a:t>
            </a:r>
          </a:p>
          <a:p>
            <a:r>
              <a:rPr lang="en-US" u="sng" dirty="0" smtClean="0"/>
              <a:t>Joint Committees:</a:t>
            </a:r>
            <a:r>
              <a:rPr lang="en-US" dirty="0" smtClean="0"/>
              <a:t> Made up of members of both houses, usually more mundane, day-to-day issues</a:t>
            </a:r>
          </a:p>
          <a:p>
            <a:r>
              <a:rPr lang="en-US" u="sng" dirty="0" smtClean="0"/>
              <a:t>Conference Committee:</a:t>
            </a:r>
            <a:r>
              <a:rPr lang="en-US" dirty="0" smtClean="0"/>
              <a:t> Temporary, made up of both houses and makes sure both senate and house bills have the same language</a:t>
            </a:r>
          </a:p>
          <a:p>
            <a:r>
              <a:rPr lang="en-US" dirty="0" smtClean="0"/>
              <a:t>Having the right committee assignment can really help a person’s career (TV appearances, Newspapers)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486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The Congress</vt:lpstr>
      <vt:lpstr>The Congress: Bicameral</vt:lpstr>
      <vt:lpstr>The Congress: Bicameral</vt:lpstr>
      <vt:lpstr>The Congress: Reapportionment</vt:lpstr>
      <vt:lpstr>The Congress: Powers</vt:lpstr>
      <vt:lpstr>The Congress: Organization</vt:lpstr>
      <vt:lpstr>The Congress: Committees</vt:lpstr>
      <vt:lpstr>The Congress: Committees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Congress</dc:title>
  <dc:creator>Dojo</dc:creator>
  <cp:lastModifiedBy>win7</cp:lastModifiedBy>
  <cp:revision>5</cp:revision>
  <dcterms:created xsi:type="dcterms:W3CDTF">2009-11-04T20:31:11Z</dcterms:created>
  <dcterms:modified xsi:type="dcterms:W3CDTF">2012-11-12T16:21:31Z</dcterms:modified>
</cp:coreProperties>
</file>