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58" r:id="rId4"/>
    <p:sldId id="266" r:id="rId5"/>
    <p:sldId id="259" r:id="rId6"/>
    <p:sldId id="263" r:id="rId7"/>
    <p:sldId id="267" r:id="rId8"/>
    <p:sldId id="264" r:id="rId9"/>
    <p:sldId id="260" r:id="rId10"/>
    <p:sldId id="265" r:id="rId11"/>
    <p:sldId id="261" r:id="rId12"/>
    <p:sldId id="268" r:id="rId13"/>
    <p:sldId id="271" r:id="rId14"/>
    <p:sldId id="269" r:id="rId15"/>
    <p:sldId id="270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97EE-B49A-4B7F-AC0E-A3F1B9D40764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44631-C700-41B2-8FAF-C84F77A7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7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685E2-A27C-42E8-84CD-3ABC4ECAB7C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3B28DF-BBD2-41B8-9425-11BCB1A973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xZYwcoBPh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D_wUNb0cw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ElectoralCollege2008.sv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videos/the-electoral-colleg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Presidency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  <a:p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Caucus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www.youtube.com/watch?v=NxZYwcoBPhA</a:t>
            </a:r>
            <a:endParaRPr lang="en-US" dirty="0" smtClean="0"/>
          </a:p>
          <a:p>
            <a:r>
              <a:rPr lang="en-US" dirty="0" smtClean="0"/>
              <a:t>Iowa is the first state in the union to hold a caucus or primary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Succession: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Presidential Succession Act of 1947 says that: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Vice President takes over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Next is Speaker of the House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President Pro-Tempore of the Senate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Secretary of State &amp; other cabinet officers in order of succession</a:t>
            </a:r>
          </a:p>
          <a:p>
            <a:pPr marL="1124712" lvl="2" indent="-457200"/>
            <a:r>
              <a:rPr lang="en-US" dirty="0" smtClean="0"/>
              <a:t>Secretary of Treasury</a:t>
            </a:r>
          </a:p>
          <a:p>
            <a:pPr marL="1124712" lvl="2" indent="-457200"/>
            <a:r>
              <a:rPr lang="en-US" dirty="0" smtClean="0"/>
              <a:t>Secretary of Defense</a:t>
            </a:r>
          </a:p>
          <a:p>
            <a:pPr marL="1124712" lvl="2" indent="-457200"/>
            <a:r>
              <a:rPr lang="en-US" dirty="0" smtClean="0"/>
              <a:t>Attorney General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25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LBJ takes the oath of office after the assassination of JFK this is the reason for the passage of the 25</a:t>
            </a:r>
            <a:r>
              <a:rPr lang="en-US" baseline="30000" dirty="0"/>
              <a:t>th</a:t>
            </a:r>
            <a:r>
              <a:rPr lang="en-US" dirty="0"/>
              <a:t> amendment to the </a:t>
            </a:r>
            <a:r>
              <a:rPr lang="en-US" dirty="0" smtClean="0"/>
              <a:t>constitution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3505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www.youtube.com/watch?v=LD_wUNb0cw8</a:t>
            </a:r>
            <a:endParaRPr lang="en-US" dirty="0" smtClean="0"/>
          </a:p>
          <a:p>
            <a:r>
              <a:rPr lang="en-US" dirty="0" smtClean="0"/>
              <a:t>President entering State of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if they all go 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7696200" cy="4495800"/>
          </a:xfrm>
        </p:spPr>
      </p:pic>
    </p:spTree>
    <p:extLst>
      <p:ext uri="{BB962C8B-B14F-4D97-AF65-F5344CB8AC3E}">
        <p14:creationId xmlns:p14="http://schemas.microsoft.com/office/powerpoint/2010/main" val="17510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305800" cy="4800600"/>
          </a:xfrm>
        </p:spPr>
      </p:pic>
    </p:spTree>
    <p:extLst>
      <p:ext uri="{BB962C8B-B14F-4D97-AF65-F5344CB8AC3E}">
        <p14:creationId xmlns:p14="http://schemas.microsoft.com/office/powerpoint/2010/main" val="1942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Succession: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Amendment (Presidential Disability &amp; Vice President) says:</a:t>
            </a:r>
          </a:p>
          <a:p>
            <a:pPr lvl="1"/>
            <a:r>
              <a:rPr lang="en-US" dirty="0" smtClean="0"/>
              <a:t>If there is a vacancy in the vice presidency, the president selects a nominee (must be confirmed by a majority of both houses)</a:t>
            </a:r>
          </a:p>
          <a:p>
            <a:pPr lvl="1"/>
            <a:r>
              <a:rPr lang="en-US" dirty="0" smtClean="0"/>
              <a:t>If people feel the president is unable to perform his duties, the VP and a majority of the cabinet, with 2/3 approval of both houses can make the VP the President</a:t>
            </a:r>
          </a:p>
          <a:p>
            <a:pPr lvl="2"/>
            <a:r>
              <a:rPr lang="en-US" dirty="0" smtClean="0"/>
              <a:t>President can declare himself unfit for service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Presidency: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Article 2 establishes the office of the President (executive branch)</a:t>
            </a:r>
          </a:p>
          <a:p>
            <a:pPr lvl="1"/>
            <a:r>
              <a:rPr lang="en-US" dirty="0" smtClean="0"/>
              <a:t>Must be 35 years old</a:t>
            </a:r>
          </a:p>
          <a:p>
            <a:pPr lvl="1"/>
            <a:r>
              <a:rPr lang="en-US" dirty="0" smtClean="0"/>
              <a:t>Must be a natural born citizen</a:t>
            </a:r>
          </a:p>
          <a:p>
            <a:pPr lvl="1"/>
            <a:r>
              <a:rPr lang="en-US" dirty="0" smtClean="0"/>
              <a:t>Must be a resident of the U.S. for at least 14 years</a:t>
            </a:r>
          </a:p>
          <a:p>
            <a:r>
              <a:rPr lang="en-US" dirty="0" smtClean="0"/>
              <a:t>Makes over $400,000 per year</a:t>
            </a:r>
          </a:p>
          <a:p>
            <a:pPr lvl="1"/>
            <a:r>
              <a:rPr lang="en-US" dirty="0" smtClean="0"/>
              <a:t>Also has many perks: Air Force One, free room &amp; board, etc.</a:t>
            </a:r>
            <a:endParaRPr lang="en-US" dirty="0"/>
          </a:p>
        </p:txBody>
      </p:sp>
      <p:pic>
        <p:nvPicPr>
          <p:cNvPr id="7" name="Content Placeholder 6" descr="600px-Seal_Of_The_President_Of_The_Unites_States_Of_America_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Presidency: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Presidents can serve 2,  4-year terms</a:t>
            </a:r>
          </a:p>
          <a:p>
            <a:pPr lvl="1"/>
            <a:r>
              <a:rPr lang="en-US" dirty="0" smtClean="0"/>
              <a:t>Tradition started by George Washington</a:t>
            </a:r>
          </a:p>
          <a:p>
            <a:r>
              <a:rPr lang="en-US" dirty="0" smtClean="0"/>
              <a:t>Franklin Roosevelt was the only person to serve more than 2 terms elected four times</a:t>
            </a:r>
          </a:p>
          <a:p>
            <a:pPr lvl="1"/>
            <a:r>
              <a:rPr lang="en-US" dirty="0" smtClean="0"/>
              <a:t>After he died in office, the 22</a:t>
            </a:r>
            <a:r>
              <a:rPr lang="en-US" baseline="30000" dirty="0" smtClean="0"/>
              <a:t>nd</a:t>
            </a:r>
            <a:r>
              <a:rPr lang="en-US" dirty="0" smtClean="0"/>
              <a:t> Amendment officially limited the presidency to 2 terms</a:t>
            </a:r>
            <a:endParaRPr lang="en-US" dirty="0"/>
          </a:p>
        </p:txBody>
      </p:sp>
      <p:pic>
        <p:nvPicPr>
          <p:cNvPr id="5" name="Content Placeholder 4" descr="509px-FDR_in_19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3653" y="1920875"/>
            <a:ext cx="3767694" cy="4433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2847975" cy="1600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Kennedy youngest ever elected 43</a:t>
            </a:r>
          </a:p>
          <a:p>
            <a:r>
              <a:rPr lang="en-US" dirty="0" smtClean="0"/>
              <a:t>Teddy Roosevelt youngest to serve 42</a:t>
            </a:r>
          </a:p>
          <a:p>
            <a:r>
              <a:rPr lang="en-US" dirty="0" smtClean="0"/>
              <a:t>With the assassination of William McKinley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Presidency: Electoral College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president is </a:t>
            </a:r>
            <a:r>
              <a:rPr lang="en-US" u="sng" dirty="0" smtClean="0"/>
              <a:t>NOT</a:t>
            </a:r>
            <a:r>
              <a:rPr lang="en-US" dirty="0" smtClean="0"/>
              <a:t> elected by a direct, popular vote, but by electors in the electoral college</a:t>
            </a:r>
          </a:p>
          <a:p>
            <a:pPr lvl="1"/>
            <a:r>
              <a:rPr lang="en-US" dirty="0" smtClean="0"/>
              <a:t>538 people in the electoral college</a:t>
            </a:r>
          </a:p>
          <a:p>
            <a:pPr lvl="1"/>
            <a:r>
              <a:rPr lang="en-US" dirty="0" smtClean="0"/>
              <a:t>Each state has electoral votes equal to their number of representatives (plus 2 senators)</a:t>
            </a:r>
          </a:p>
          <a:p>
            <a:pPr lvl="2"/>
            <a:r>
              <a:rPr lang="en-US" dirty="0" smtClean="0"/>
              <a:t>CA has the most (55)</a:t>
            </a:r>
          </a:p>
        </p:txBody>
      </p:sp>
      <p:pic>
        <p:nvPicPr>
          <p:cNvPr id="7" name="Content Placeholder 6" descr="US_Electoral_College_Map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514600"/>
            <a:ext cx="4811936" cy="2796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2/24/ElectoralCollege2008.svg/350px-ElectoralCollege2008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75137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www.history.com/videos/the-electoral-college#the-electoral-college</a:t>
            </a:r>
            <a:r>
              <a:rPr lang="en-US" dirty="0" smtClean="0"/>
              <a:t>   The4 electoral college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www.history.com/videos/the-electoral-college#transfer-of-power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Transfer of power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-spanclassroom.org/images/2012_Electoral_College_Map_Poster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Presidency: 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electoral college is a winner-takes-all system</a:t>
            </a:r>
          </a:p>
          <a:p>
            <a:pPr lvl="1"/>
            <a:r>
              <a:rPr lang="en-US" dirty="0" smtClean="0"/>
              <a:t>If a candidate wins the popular vote of a state by even one vote, they get all the electoral votes</a:t>
            </a:r>
          </a:p>
          <a:p>
            <a:pPr lvl="1"/>
            <a:r>
              <a:rPr lang="en-US" dirty="0" smtClean="0"/>
              <a:t>If a majority of votes (270 or more) is not reached by a candidate, the house of representatives chooses the president</a:t>
            </a:r>
          </a:p>
          <a:p>
            <a:r>
              <a:rPr lang="en-US" dirty="0" smtClean="0"/>
              <a:t>Critics say:</a:t>
            </a:r>
          </a:p>
          <a:p>
            <a:pPr lvl="1"/>
            <a:r>
              <a:rPr lang="en-US" dirty="0" smtClean="0"/>
              <a:t>Gives more power to small states than they should have (if the vote goes to the house, each state gets one vote)</a:t>
            </a:r>
          </a:p>
          <a:p>
            <a:pPr lvl="1"/>
            <a:r>
              <a:rPr lang="en-US" dirty="0" smtClean="0"/>
              <a:t>Person who wins the popular vote may not win the election (like in 2000)</a:t>
            </a:r>
          </a:p>
          <a:p>
            <a:pPr lvl="1"/>
            <a:r>
              <a:rPr lang="en-US" dirty="0" smtClean="0"/>
              <a:t>You can win only eleven states and still win the presidency </a:t>
            </a:r>
            <a:r>
              <a:rPr lang="en-US" dirty="0"/>
              <a:t>California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496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 Presidency</vt:lpstr>
      <vt:lpstr>The Presidency:</vt:lpstr>
      <vt:lpstr>The Presidency:</vt:lpstr>
      <vt:lpstr>PowerPoint Presentation</vt:lpstr>
      <vt:lpstr>The Presidency: Electoral College</vt:lpstr>
      <vt:lpstr>PowerPoint Presentation</vt:lpstr>
      <vt:lpstr>PowerPoint Presentation</vt:lpstr>
      <vt:lpstr>PowerPoint Presentation</vt:lpstr>
      <vt:lpstr>The Presidency: Electoral College</vt:lpstr>
      <vt:lpstr>Caucus System</vt:lpstr>
      <vt:lpstr>Presidential Succession:</vt:lpstr>
      <vt:lpstr>The 25th amendment</vt:lpstr>
      <vt:lpstr>PowerPoint Presentation</vt:lpstr>
      <vt:lpstr>What Happens if they all go down</vt:lpstr>
      <vt:lpstr>PowerPoint Presentation</vt:lpstr>
      <vt:lpstr>Presidential Succession:</vt:lpstr>
    </vt:vector>
  </TitlesOfParts>
  <Company>Utica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Presidency</dc:title>
  <dc:creator>UCS</dc:creator>
  <cp:lastModifiedBy>win7</cp:lastModifiedBy>
  <cp:revision>20</cp:revision>
  <cp:lastPrinted>2012-12-06T17:49:59Z</cp:lastPrinted>
  <dcterms:created xsi:type="dcterms:W3CDTF">2009-11-20T18:25:46Z</dcterms:created>
  <dcterms:modified xsi:type="dcterms:W3CDTF">2012-12-06T17:50:07Z</dcterms:modified>
</cp:coreProperties>
</file>