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5594D-8234-4899-8F7F-F614604765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207EA1-33E4-4571-B2BF-A9D33B1CF2D8}">
      <dgm:prSet phldrT="[Text]"/>
      <dgm:spPr/>
      <dgm:t>
        <a:bodyPr/>
        <a:lstStyle/>
        <a:p>
          <a:r>
            <a:rPr lang="en-US" dirty="0" smtClean="0"/>
            <a:t>Supreme Court of the United States</a:t>
          </a:r>
          <a:endParaRPr lang="en-US" dirty="0"/>
        </a:p>
      </dgm:t>
    </dgm:pt>
    <dgm:pt modelId="{88BA662C-6404-4A8D-898A-73C37C104766}" type="parTrans" cxnId="{4B32F209-A62F-4BCC-B444-AF02C1E5D78E}">
      <dgm:prSet/>
      <dgm:spPr/>
      <dgm:t>
        <a:bodyPr/>
        <a:lstStyle/>
        <a:p>
          <a:endParaRPr lang="en-US"/>
        </a:p>
      </dgm:t>
    </dgm:pt>
    <dgm:pt modelId="{AA44254C-3C50-484E-AEFE-86A80E2FA779}" type="sibTrans" cxnId="{4B32F209-A62F-4BCC-B444-AF02C1E5D78E}">
      <dgm:prSet/>
      <dgm:spPr/>
      <dgm:t>
        <a:bodyPr/>
        <a:lstStyle/>
        <a:p>
          <a:endParaRPr lang="en-US"/>
        </a:p>
      </dgm:t>
    </dgm:pt>
    <dgm:pt modelId="{1A80AFD6-B2B2-48A9-AFF3-45DC172FFE92}">
      <dgm:prSet phldrT="[Text]"/>
      <dgm:spPr/>
      <dgm:t>
        <a:bodyPr/>
        <a:lstStyle/>
        <a:p>
          <a:r>
            <a:rPr lang="en-US" dirty="0" smtClean="0"/>
            <a:t>12 Courts of Appeals</a:t>
          </a:r>
          <a:endParaRPr lang="en-US" dirty="0"/>
        </a:p>
      </dgm:t>
    </dgm:pt>
    <dgm:pt modelId="{419CB8F4-9864-4515-9975-4394118F0CE8}" type="parTrans" cxnId="{F65574CB-B4E3-4971-AA31-A80A445418A9}">
      <dgm:prSet/>
      <dgm:spPr/>
      <dgm:t>
        <a:bodyPr/>
        <a:lstStyle/>
        <a:p>
          <a:endParaRPr lang="en-US"/>
        </a:p>
      </dgm:t>
    </dgm:pt>
    <dgm:pt modelId="{0D5369C0-81FB-4983-AB1F-33EE5A3843FE}" type="sibTrans" cxnId="{F65574CB-B4E3-4971-AA31-A80A445418A9}">
      <dgm:prSet/>
      <dgm:spPr/>
      <dgm:t>
        <a:bodyPr/>
        <a:lstStyle/>
        <a:p>
          <a:endParaRPr lang="en-US"/>
        </a:p>
      </dgm:t>
    </dgm:pt>
    <dgm:pt modelId="{14291A70-75F8-4E89-A02C-DAD447B0F244}">
      <dgm:prSet phldrT="[Text]"/>
      <dgm:spPr/>
      <dgm:t>
        <a:bodyPr/>
        <a:lstStyle/>
        <a:p>
          <a:r>
            <a:rPr lang="en-US" dirty="0" smtClean="0"/>
            <a:t>94 District Courts</a:t>
          </a:r>
          <a:endParaRPr lang="en-US" dirty="0"/>
        </a:p>
      </dgm:t>
    </dgm:pt>
    <dgm:pt modelId="{D06AACB8-4E3D-41F8-B5B4-66A12ECA54B2}" type="parTrans" cxnId="{E11AEA77-5608-48A3-AA89-7DE759B53AD8}">
      <dgm:prSet/>
      <dgm:spPr/>
      <dgm:t>
        <a:bodyPr/>
        <a:lstStyle/>
        <a:p>
          <a:endParaRPr lang="en-US"/>
        </a:p>
      </dgm:t>
    </dgm:pt>
    <dgm:pt modelId="{0131853F-3717-4A37-8F65-C0E1E8915763}" type="sibTrans" cxnId="{E11AEA77-5608-48A3-AA89-7DE759B53AD8}">
      <dgm:prSet/>
      <dgm:spPr/>
      <dgm:t>
        <a:bodyPr/>
        <a:lstStyle/>
        <a:p>
          <a:endParaRPr lang="en-US"/>
        </a:p>
      </dgm:t>
    </dgm:pt>
    <dgm:pt modelId="{999592FA-D03D-4CA6-9984-AA94D4A4E157}">
      <dgm:prSet phldrT="[Text]"/>
      <dgm:spPr/>
      <dgm:t>
        <a:bodyPr/>
        <a:lstStyle/>
        <a:p>
          <a:r>
            <a:rPr lang="en-US" dirty="0" smtClean="0"/>
            <a:t>Court of Appeals for the Federal Circuit</a:t>
          </a:r>
          <a:endParaRPr lang="en-US" dirty="0"/>
        </a:p>
      </dgm:t>
    </dgm:pt>
    <dgm:pt modelId="{51D698E2-457C-4C4B-BF77-C045A29D8910}" type="parTrans" cxnId="{FFB1FE2C-F0C1-44CC-A473-8D183224FCC6}">
      <dgm:prSet/>
      <dgm:spPr/>
      <dgm:t>
        <a:bodyPr/>
        <a:lstStyle/>
        <a:p>
          <a:endParaRPr lang="en-US"/>
        </a:p>
      </dgm:t>
    </dgm:pt>
    <dgm:pt modelId="{F962D589-E250-4254-99F1-F4CF1E7226AB}" type="sibTrans" cxnId="{FFB1FE2C-F0C1-44CC-A473-8D183224FCC6}">
      <dgm:prSet/>
      <dgm:spPr/>
      <dgm:t>
        <a:bodyPr/>
        <a:lstStyle/>
        <a:p>
          <a:endParaRPr lang="en-US"/>
        </a:p>
      </dgm:t>
    </dgm:pt>
    <dgm:pt modelId="{7FE0EE33-6771-4950-9A40-48D590F9E267}">
      <dgm:prSet phldrT="[Text]"/>
      <dgm:spPr/>
      <dgm:t>
        <a:bodyPr/>
        <a:lstStyle/>
        <a:p>
          <a:r>
            <a:rPr lang="en-US" dirty="0" smtClean="0"/>
            <a:t>Court of International Trade</a:t>
          </a:r>
          <a:endParaRPr lang="en-US" dirty="0"/>
        </a:p>
      </dgm:t>
    </dgm:pt>
    <dgm:pt modelId="{6E226763-99AF-4683-AB2A-7F1A35D36E93}" type="parTrans" cxnId="{43242960-904B-48AF-9D7B-263C61B2A803}">
      <dgm:prSet/>
      <dgm:spPr/>
      <dgm:t>
        <a:bodyPr/>
        <a:lstStyle/>
        <a:p>
          <a:endParaRPr lang="en-US"/>
        </a:p>
      </dgm:t>
    </dgm:pt>
    <dgm:pt modelId="{14C68663-47DD-4C8C-BB02-39CAEDB6BC6D}" type="sibTrans" cxnId="{43242960-904B-48AF-9D7B-263C61B2A803}">
      <dgm:prSet/>
      <dgm:spPr/>
      <dgm:t>
        <a:bodyPr/>
        <a:lstStyle/>
        <a:p>
          <a:endParaRPr lang="en-US"/>
        </a:p>
      </dgm:t>
    </dgm:pt>
    <dgm:pt modelId="{4BBE834B-DEEB-4307-84A0-ADB0B1284206}">
      <dgm:prSet/>
      <dgm:spPr/>
      <dgm:t>
        <a:bodyPr/>
        <a:lstStyle/>
        <a:p>
          <a:r>
            <a:rPr lang="en-US" dirty="0" smtClean="0"/>
            <a:t>Court of Military Appeals</a:t>
          </a:r>
          <a:endParaRPr lang="en-US" dirty="0"/>
        </a:p>
      </dgm:t>
    </dgm:pt>
    <dgm:pt modelId="{11245B9A-4607-49E4-9CEA-2637BBE4DF3E}" type="parTrans" cxnId="{99526F75-151E-4180-B3CB-BEA25FB6E600}">
      <dgm:prSet/>
      <dgm:spPr/>
      <dgm:t>
        <a:bodyPr/>
        <a:lstStyle/>
        <a:p>
          <a:endParaRPr lang="en-US"/>
        </a:p>
      </dgm:t>
    </dgm:pt>
    <dgm:pt modelId="{0C3A58FA-C732-4F73-92F0-DC49754C349B}" type="sibTrans" cxnId="{99526F75-151E-4180-B3CB-BEA25FB6E600}">
      <dgm:prSet/>
      <dgm:spPr/>
      <dgm:t>
        <a:bodyPr/>
        <a:lstStyle/>
        <a:p>
          <a:endParaRPr lang="en-US"/>
        </a:p>
      </dgm:t>
    </dgm:pt>
    <dgm:pt modelId="{B4EA28B9-6C3F-4394-AEB6-C5DD4108CE6E}">
      <dgm:prSet/>
      <dgm:spPr/>
      <dgm:t>
        <a:bodyPr/>
        <a:lstStyle/>
        <a:p>
          <a:r>
            <a:rPr lang="en-US" dirty="0" smtClean="0"/>
            <a:t>Federal Regulatory Agencies</a:t>
          </a:r>
          <a:endParaRPr lang="en-US" dirty="0"/>
        </a:p>
      </dgm:t>
    </dgm:pt>
    <dgm:pt modelId="{A09B77EB-AC9D-4466-8233-3E5C9BBD38BA}" type="parTrans" cxnId="{A3E44FA8-9BF9-452E-BA1A-E1D85AD28DF4}">
      <dgm:prSet/>
      <dgm:spPr/>
      <dgm:t>
        <a:bodyPr/>
        <a:lstStyle/>
        <a:p>
          <a:endParaRPr lang="en-US"/>
        </a:p>
      </dgm:t>
    </dgm:pt>
    <dgm:pt modelId="{565A7EB8-7F91-4635-9BC2-5B70D67DC077}" type="sibTrans" cxnId="{A3E44FA8-9BF9-452E-BA1A-E1D85AD28DF4}">
      <dgm:prSet/>
      <dgm:spPr/>
      <dgm:t>
        <a:bodyPr/>
        <a:lstStyle/>
        <a:p>
          <a:endParaRPr lang="en-US"/>
        </a:p>
      </dgm:t>
    </dgm:pt>
    <dgm:pt modelId="{B8D9EE00-DE17-47F3-A9E2-0B68FCBC234A}">
      <dgm:prSet/>
      <dgm:spPr/>
      <dgm:t>
        <a:bodyPr/>
        <a:lstStyle/>
        <a:p>
          <a:r>
            <a:rPr lang="en-US" dirty="0" smtClean="0"/>
            <a:t>Tax Court</a:t>
          </a:r>
          <a:endParaRPr lang="en-US" dirty="0"/>
        </a:p>
      </dgm:t>
    </dgm:pt>
    <dgm:pt modelId="{27F34396-B7E8-466A-9C6C-5A023D3BB309}" type="parTrans" cxnId="{FB546B16-0180-42D1-821A-E9BB28ACC0A0}">
      <dgm:prSet/>
      <dgm:spPr/>
      <dgm:t>
        <a:bodyPr/>
        <a:lstStyle/>
        <a:p>
          <a:endParaRPr lang="en-US"/>
        </a:p>
      </dgm:t>
    </dgm:pt>
    <dgm:pt modelId="{B2D68DC3-5C5D-4D64-9825-095C93B3F59A}" type="sibTrans" cxnId="{FB546B16-0180-42D1-821A-E9BB28ACC0A0}">
      <dgm:prSet/>
      <dgm:spPr/>
      <dgm:t>
        <a:bodyPr/>
        <a:lstStyle/>
        <a:p>
          <a:endParaRPr lang="en-US"/>
        </a:p>
      </dgm:t>
    </dgm:pt>
    <dgm:pt modelId="{6BA2590D-6FEE-436B-90B0-0115CBD3A2A0}">
      <dgm:prSet/>
      <dgm:spPr/>
      <dgm:t>
        <a:bodyPr/>
        <a:lstStyle/>
        <a:p>
          <a:r>
            <a:rPr lang="en-US" dirty="0" smtClean="0"/>
            <a:t>Claims Court</a:t>
          </a:r>
          <a:endParaRPr lang="en-US" dirty="0"/>
        </a:p>
      </dgm:t>
    </dgm:pt>
    <dgm:pt modelId="{5315CBC0-B31E-45E8-A00A-A1D97507E81B}" type="parTrans" cxnId="{9E77E1F7-19BD-40E9-80BC-EA61037D397A}">
      <dgm:prSet/>
      <dgm:spPr/>
      <dgm:t>
        <a:bodyPr/>
        <a:lstStyle/>
        <a:p>
          <a:endParaRPr lang="en-US"/>
        </a:p>
      </dgm:t>
    </dgm:pt>
    <dgm:pt modelId="{6B6937F5-8A09-42AE-9377-E47BBD863D46}" type="sibTrans" cxnId="{9E77E1F7-19BD-40E9-80BC-EA61037D397A}">
      <dgm:prSet/>
      <dgm:spPr/>
      <dgm:t>
        <a:bodyPr/>
        <a:lstStyle/>
        <a:p>
          <a:endParaRPr lang="en-US"/>
        </a:p>
      </dgm:t>
    </dgm:pt>
    <dgm:pt modelId="{B6456149-5EE9-4780-A407-5D8B7770AF39}">
      <dgm:prSet/>
      <dgm:spPr/>
      <dgm:t>
        <a:bodyPr/>
        <a:lstStyle/>
        <a:p>
          <a:r>
            <a:rPr lang="en-US" dirty="0" smtClean="0"/>
            <a:t>Court of Veterans Appeals</a:t>
          </a:r>
          <a:endParaRPr lang="en-US" dirty="0"/>
        </a:p>
      </dgm:t>
    </dgm:pt>
    <dgm:pt modelId="{8A897512-B434-41B4-8B7E-4148DD51E6D5}" type="parTrans" cxnId="{FD89677F-8C86-4B28-92CB-83A22D4D44C6}">
      <dgm:prSet/>
      <dgm:spPr/>
      <dgm:t>
        <a:bodyPr/>
        <a:lstStyle/>
        <a:p>
          <a:endParaRPr lang="en-US"/>
        </a:p>
      </dgm:t>
    </dgm:pt>
    <dgm:pt modelId="{CA1F17E8-545E-4564-84C4-929532BCCFAD}" type="sibTrans" cxnId="{FD89677F-8C86-4B28-92CB-83A22D4D44C6}">
      <dgm:prSet/>
      <dgm:spPr/>
      <dgm:t>
        <a:bodyPr/>
        <a:lstStyle/>
        <a:p>
          <a:endParaRPr lang="en-US"/>
        </a:p>
      </dgm:t>
    </dgm:pt>
    <dgm:pt modelId="{27158996-F0C2-4963-86F7-CBA01B1A7197}">
      <dgm:prSet/>
      <dgm:spPr/>
      <dgm:t>
        <a:bodyPr/>
        <a:lstStyle/>
        <a:p>
          <a:r>
            <a:rPr lang="en-US" dirty="0" smtClean="0"/>
            <a:t>Court of Military Review</a:t>
          </a:r>
          <a:endParaRPr lang="en-US" dirty="0"/>
        </a:p>
      </dgm:t>
    </dgm:pt>
    <dgm:pt modelId="{9B3846BF-30CA-4D90-8E85-F428CF687383}" type="parTrans" cxnId="{0468F9E1-7DB6-4260-8157-556E1487E8DF}">
      <dgm:prSet/>
      <dgm:spPr/>
      <dgm:t>
        <a:bodyPr/>
        <a:lstStyle/>
        <a:p>
          <a:endParaRPr lang="en-US"/>
        </a:p>
      </dgm:t>
    </dgm:pt>
    <dgm:pt modelId="{63448628-EF37-4C67-B8B5-095A432A9BAE}" type="sibTrans" cxnId="{0468F9E1-7DB6-4260-8157-556E1487E8DF}">
      <dgm:prSet/>
      <dgm:spPr/>
      <dgm:t>
        <a:bodyPr/>
        <a:lstStyle/>
        <a:p>
          <a:endParaRPr lang="en-US"/>
        </a:p>
      </dgm:t>
    </dgm:pt>
    <dgm:pt modelId="{819132BF-6CB6-4AB9-AFA2-246B341B7FE0}" type="pres">
      <dgm:prSet presAssocID="{0BE5594D-8234-4899-8F7F-F614604765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E41D27-35E4-435D-9D55-E6D804717236}" type="pres">
      <dgm:prSet presAssocID="{47207EA1-33E4-4571-B2BF-A9D33B1CF2D8}" presName="hierRoot1" presStyleCnt="0">
        <dgm:presLayoutVars>
          <dgm:hierBranch val="init"/>
        </dgm:presLayoutVars>
      </dgm:prSet>
      <dgm:spPr/>
    </dgm:pt>
    <dgm:pt modelId="{29D2ECE0-5DD4-4FB6-996C-BEB77A044ED1}" type="pres">
      <dgm:prSet presAssocID="{47207EA1-33E4-4571-B2BF-A9D33B1CF2D8}" presName="rootComposite1" presStyleCnt="0"/>
      <dgm:spPr/>
    </dgm:pt>
    <dgm:pt modelId="{9310AD31-E551-40F3-9409-25871B74689D}" type="pres">
      <dgm:prSet presAssocID="{47207EA1-33E4-4571-B2BF-A9D33B1CF2D8}" presName="rootText1" presStyleLbl="node0" presStyleIdx="0" presStyleCnt="1">
        <dgm:presLayoutVars>
          <dgm:chPref val="3"/>
        </dgm:presLayoutVars>
      </dgm:prSet>
      <dgm:spPr/>
    </dgm:pt>
    <dgm:pt modelId="{13FB38CB-B648-4200-A734-153093554B4D}" type="pres">
      <dgm:prSet presAssocID="{47207EA1-33E4-4571-B2BF-A9D33B1CF2D8}" presName="rootConnector1" presStyleLbl="node1" presStyleIdx="0" presStyleCnt="0"/>
      <dgm:spPr/>
    </dgm:pt>
    <dgm:pt modelId="{CD8A2256-4F52-409F-A2A6-5FCA154AD70C}" type="pres">
      <dgm:prSet presAssocID="{47207EA1-33E4-4571-B2BF-A9D33B1CF2D8}" presName="hierChild2" presStyleCnt="0"/>
      <dgm:spPr/>
    </dgm:pt>
    <dgm:pt modelId="{10297EE2-F17C-4021-83AB-E160B085DD45}" type="pres">
      <dgm:prSet presAssocID="{419CB8F4-9864-4515-9975-4394118F0CE8}" presName="Name37" presStyleLbl="parChTrans1D2" presStyleIdx="0" presStyleCnt="3"/>
      <dgm:spPr/>
    </dgm:pt>
    <dgm:pt modelId="{E31CF4F9-2392-4132-9C19-D1E905C78950}" type="pres">
      <dgm:prSet presAssocID="{1A80AFD6-B2B2-48A9-AFF3-45DC172FFE92}" presName="hierRoot2" presStyleCnt="0">
        <dgm:presLayoutVars>
          <dgm:hierBranch val="init"/>
        </dgm:presLayoutVars>
      </dgm:prSet>
      <dgm:spPr/>
    </dgm:pt>
    <dgm:pt modelId="{6ACC63D3-AACB-4EA1-9793-AE006AF57110}" type="pres">
      <dgm:prSet presAssocID="{1A80AFD6-B2B2-48A9-AFF3-45DC172FFE92}" presName="rootComposite" presStyleCnt="0"/>
      <dgm:spPr/>
    </dgm:pt>
    <dgm:pt modelId="{BD30036B-BFE4-46FD-8518-51691F2562A8}" type="pres">
      <dgm:prSet presAssocID="{1A80AFD6-B2B2-48A9-AFF3-45DC172FFE92}" presName="rootText" presStyleLbl="node2" presStyleIdx="0" presStyleCnt="3">
        <dgm:presLayoutVars>
          <dgm:chPref val="3"/>
        </dgm:presLayoutVars>
      </dgm:prSet>
      <dgm:spPr/>
    </dgm:pt>
    <dgm:pt modelId="{CC219522-12C9-48AD-A254-797EF1758EF7}" type="pres">
      <dgm:prSet presAssocID="{1A80AFD6-B2B2-48A9-AFF3-45DC172FFE92}" presName="rootConnector" presStyleLbl="node2" presStyleIdx="0" presStyleCnt="3"/>
      <dgm:spPr/>
    </dgm:pt>
    <dgm:pt modelId="{D2672406-B8E8-4510-B891-6C9ADB0E61B4}" type="pres">
      <dgm:prSet presAssocID="{1A80AFD6-B2B2-48A9-AFF3-45DC172FFE92}" presName="hierChild4" presStyleCnt="0"/>
      <dgm:spPr/>
    </dgm:pt>
    <dgm:pt modelId="{FD8F5735-4CBC-4417-961D-AF2935392598}" type="pres">
      <dgm:prSet presAssocID="{D06AACB8-4E3D-41F8-B5B4-66A12ECA54B2}" presName="Name37" presStyleLbl="parChTrans1D3" presStyleIdx="0" presStyleCnt="7"/>
      <dgm:spPr/>
    </dgm:pt>
    <dgm:pt modelId="{6BB46951-8080-433D-8664-36A1F513F9DC}" type="pres">
      <dgm:prSet presAssocID="{14291A70-75F8-4E89-A02C-DAD447B0F244}" presName="hierRoot2" presStyleCnt="0">
        <dgm:presLayoutVars>
          <dgm:hierBranch val="init"/>
        </dgm:presLayoutVars>
      </dgm:prSet>
      <dgm:spPr/>
    </dgm:pt>
    <dgm:pt modelId="{42472801-F6DB-4E32-A191-7C8C4D1C5371}" type="pres">
      <dgm:prSet presAssocID="{14291A70-75F8-4E89-A02C-DAD447B0F244}" presName="rootComposite" presStyleCnt="0"/>
      <dgm:spPr/>
    </dgm:pt>
    <dgm:pt modelId="{9B3D20FE-4FDE-4BBE-96C8-99D39512BB12}" type="pres">
      <dgm:prSet presAssocID="{14291A70-75F8-4E89-A02C-DAD447B0F244}" presName="rootText" presStyleLbl="node3" presStyleIdx="0" presStyleCnt="7">
        <dgm:presLayoutVars>
          <dgm:chPref val="3"/>
        </dgm:presLayoutVars>
      </dgm:prSet>
      <dgm:spPr/>
    </dgm:pt>
    <dgm:pt modelId="{98192BB4-34F0-494F-BF2C-20AEBFFB1E1A}" type="pres">
      <dgm:prSet presAssocID="{14291A70-75F8-4E89-A02C-DAD447B0F244}" presName="rootConnector" presStyleLbl="node3" presStyleIdx="0" presStyleCnt="7"/>
      <dgm:spPr/>
    </dgm:pt>
    <dgm:pt modelId="{6B02E2E3-D92F-490C-8ECB-A357B3ACB281}" type="pres">
      <dgm:prSet presAssocID="{14291A70-75F8-4E89-A02C-DAD447B0F244}" presName="hierChild4" presStyleCnt="0"/>
      <dgm:spPr/>
    </dgm:pt>
    <dgm:pt modelId="{34924DE7-6E3C-45BF-92E9-00C8E85C5D33}" type="pres">
      <dgm:prSet presAssocID="{14291A70-75F8-4E89-A02C-DAD447B0F244}" presName="hierChild5" presStyleCnt="0"/>
      <dgm:spPr/>
    </dgm:pt>
    <dgm:pt modelId="{78F0136F-D52D-484B-822F-4CCBDE99EF14}" type="pres">
      <dgm:prSet presAssocID="{A09B77EB-AC9D-4466-8233-3E5C9BBD38BA}" presName="Name37" presStyleLbl="parChTrans1D3" presStyleIdx="1" presStyleCnt="7"/>
      <dgm:spPr/>
    </dgm:pt>
    <dgm:pt modelId="{682ECCA0-3B95-4C2B-A427-5876E6C79289}" type="pres">
      <dgm:prSet presAssocID="{B4EA28B9-6C3F-4394-AEB6-C5DD4108CE6E}" presName="hierRoot2" presStyleCnt="0">
        <dgm:presLayoutVars>
          <dgm:hierBranch val="init"/>
        </dgm:presLayoutVars>
      </dgm:prSet>
      <dgm:spPr/>
    </dgm:pt>
    <dgm:pt modelId="{13BE6AA4-4EBA-43FB-BC5C-28D14B53188E}" type="pres">
      <dgm:prSet presAssocID="{B4EA28B9-6C3F-4394-AEB6-C5DD4108CE6E}" presName="rootComposite" presStyleCnt="0"/>
      <dgm:spPr/>
    </dgm:pt>
    <dgm:pt modelId="{5D8F1383-C665-44BF-869B-DABAF6F4EC4A}" type="pres">
      <dgm:prSet presAssocID="{B4EA28B9-6C3F-4394-AEB6-C5DD4108CE6E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588ABF-44BA-4718-B243-30F1C373F67F}" type="pres">
      <dgm:prSet presAssocID="{B4EA28B9-6C3F-4394-AEB6-C5DD4108CE6E}" presName="rootConnector" presStyleLbl="node3" presStyleIdx="1" presStyleCnt="7"/>
      <dgm:spPr/>
    </dgm:pt>
    <dgm:pt modelId="{3BA3D760-9883-4339-A443-8BF0B355D789}" type="pres">
      <dgm:prSet presAssocID="{B4EA28B9-6C3F-4394-AEB6-C5DD4108CE6E}" presName="hierChild4" presStyleCnt="0"/>
      <dgm:spPr/>
    </dgm:pt>
    <dgm:pt modelId="{78FD5323-D712-447C-B9A8-E5ED101F9989}" type="pres">
      <dgm:prSet presAssocID="{B4EA28B9-6C3F-4394-AEB6-C5DD4108CE6E}" presName="hierChild5" presStyleCnt="0"/>
      <dgm:spPr/>
    </dgm:pt>
    <dgm:pt modelId="{ACB1B56A-14C8-4019-8AE0-572A8621F3E4}" type="pres">
      <dgm:prSet presAssocID="{27F34396-B7E8-466A-9C6C-5A023D3BB309}" presName="Name37" presStyleLbl="parChTrans1D3" presStyleIdx="2" presStyleCnt="7"/>
      <dgm:spPr/>
    </dgm:pt>
    <dgm:pt modelId="{E84CE1B9-4637-4389-92D8-CDD560072225}" type="pres">
      <dgm:prSet presAssocID="{B8D9EE00-DE17-47F3-A9E2-0B68FCBC234A}" presName="hierRoot2" presStyleCnt="0">
        <dgm:presLayoutVars>
          <dgm:hierBranch val="init"/>
        </dgm:presLayoutVars>
      </dgm:prSet>
      <dgm:spPr/>
    </dgm:pt>
    <dgm:pt modelId="{E6DC3052-41B1-42AB-8851-BD0BE38D542C}" type="pres">
      <dgm:prSet presAssocID="{B8D9EE00-DE17-47F3-A9E2-0B68FCBC234A}" presName="rootComposite" presStyleCnt="0"/>
      <dgm:spPr/>
    </dgm:pt>
    <dgm:pt modelId="{ACA8337A-10E2-4DCD-93E0-B236DB6CD1D6}" type="pres">
      <dgm:prSet presAssocID="{B8D9EE00-DE17-47F3-A9E2-0B68FCBC234A}" presName="rootText" presStyleLbl="node3" presStyleIdx="2" presStyleCnt="7">
        <dgm:presLayoutVars>
          <dgm:chPref val="3"/>
        </dgm:presLayoutVars>
      </dgm:prSet>
      <dgm:spPr/>
    </dgm:pt>
    <dgm:pt modelId="{7F0A9DAC-993E-448D-AE04-46C5A21E26D0}" type="pres">
      <dgm:prSet presAssocID="{B8D9EE00-DE17-47F3-A9E2-0B68FCBC234A}" presName="rootConnector" presStyleLbl="node3" presStyleIdx="2" presStyleCnt="7"/>
      <dgm:spPr/>
    </dgm:pt>
    <dgm:pt modelId="{F06EE559-FA71-4219-838A-8B59576D032A}" type="pres">
      <dgm:prSet presAssocID="{B8D9EE00-DE17-47F3-A9E2-0B68FCBC234A}" presName="hierChild4" presStyleCnt="0"/>
      <dgm:spPr/>
    </dgm:pt>
    <dgm:pt modelId="{84761817-B04D-4E1E-B750-4F2013A7D120}" type="pres">
      <dgm:prSet presAssocID="{B8D9EE00-DE17-47F3-A9E2-0B68FCBC234A}" presName="hierChild5" presStyleCnt="0"/>
      <dgm:spPr/>
    </dgm:pt>
    <dgm:pt modelId="{6F77D04A-44FA-4F9A-A7F7-5E776B4F4959}" type="pres">
      <dgm:prSet presAssocID="{1A80AFD6-B2B2-48A9-AFF3-45DC172FFE92}" presName="hierChild5" presStyleCnt="0"/>
      <dgm:spPr/>
    </dgm:pt>
    <dgm:pt modelId="{9DF78FBB-BD36-4945-AD2F-1D5BF5218AD4}" type="pres">
      <dgm:prSet presAssocID="{51D698E2-457C-4C4B-BF77-C045A29D8910}" presName="Name37" presStyleLbl="parChTrans1D2" presStyleIdx="1" presStyleCnt="3"/>
      <dgm:spPr/>
    </dgm:pt>
    <dgm:pt modelId="{D12A3B24-600E-4108-A398-16783C8B1632}" type="pres">
      <dgm:prSet presAssocID="{999592FA-D03D-4CA6-9984-AA94D4A4E157}" presName="hierRoot2" presStyleCnt="0">
        <dgm:presLayoutVars>
          <dgm:hierBranch val="init"/>
        </dgm:presLayoutVars>
      </dgm:prSet>
      <dgm:spPr/>
    </dgm:pt>
    <dgm:pt modelId="{FDE41358-E6B1-494E-A8C7-654114D60F36}" type="pres">
      <dgm:prSet presAssocID="{999592FA-D03D-4CA6-9984-AA94D4A4E157}" presName="rootComposite" presStyleCnt="0"/>
      <dgm:spPr/>
    </dgm:pt>
    <dgm:pt modelId="{D784DCD4-FB2A-46CB-8235-D14B9F3009BF}" type="pres">
      <dgm:prSet presAssocID="{999592FA-D03D-4CA6-9984-AA94D4A4E15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C39E06-8F74-45BD-BED1-ADE33A9F5E73}" type="pres">
      <dgm:prSet presAssocID="{999592FA-D03D-4CA6-9984-AA94D4A4E157}" presName="rootConnector" presStyleLbl="node2" presStyleIdx="1" presStyleCnt="3"/>
      <dgm:spPr/>
    </dgm:pt>
    <dgm:pt modelId="{282EBD8F-D8E9-4396-8D30-D4DC54A85748}" type="pres">
      <dgm:prSet presAssocID="{999592FA-D03D-4CA6-9984-AA94D4A4E157}" presName="hierChild4" presStyleCnt="0"/>
      <dgm:spPr/>
    </dgm:pt>
    <dgm:pt modelId="{D581FD2E-B77E-47A5-BE05-1B729EACDE2F}" type="pres">
      <dgm:prSet presAssocID="{6E226763-99AF-4683-AB2A-7F1A35D36E93}" presName="Name37" presStyleLbl="parChTrans1D3" presStyleIdx="3" presStyleCnt="7"/>
      <dgm:spPr/>
    </dgm:pt>
    <dgm:pt modelId="{752B7938-57CE-4C13-A999-C275E8A19121}" type="pres">
      <dgm:prSet presAssocID="{7FE0EE33-6771-4950-9A40-48D590F9E267}" presName="hierRoot2" presStyleCnt="0">
        <dgm:presLayoutVars>
          <dgm:hierBranch val="init"/>
        </dgm:presLayoutVars>
      </dgm:prSet>
      <dgm:spPr/>
    </dgm:pt>
    <dgm:pt modelId="{00F93D5B-E830-42E9-98ED-AD5A4FCA5705}" type="pres">
      <dgm:prSet presAssocID="{7FE0EE33-6771-4950-9A40-48D590F9E267}" presName="rootComposite" presStyleCnt="0"/>
      <dgm:spPr/>
    </dgm:pt>
    <dgm:pt modelId="{6611B906-DE66-4F95-A26F-1FC10FB06C02}" type="pres">
      <dgm:prSet presAssocID="{7FE0EE33-6771-4950-9A40-48D590F9E267}" presName="rootText" presStyleLbl="node3" presStyleIdx="3" presStyleCnt="7">
        <dgm:presLayoutVars>
          <dgm:chPref val="3"/>
        </dgm:presLayoutVars>
      </dgm:prSet>
      <dgm:spPr/>
    </dgm:pt>
    <dgm:pt modelId="{A8CABAE9-E57B-4B8A-B247-F16A62802F84}" type="pres">
      <dgm:prSet presAssocID="{7FE0EE33-6771-4950-9A40-48D590F9E267}" presName="rootConnector" presStyleLbl="node3" presStyleIdx="3" presStyleCnt="7"/>
      <dgm:spPr/>
    </dgm:pt>
    <dgm:pt modelId="{50836D9A-2B0B-48D1-A7C1-E1604C97764F}" type="pres">
      <dgm:prSet presAssocID="{7FE0EE33-6771-4950-9A40-48D590F9E267}" presName="hierChild4" presStyleCnt="0"/>
      <dgm:spPr/>
    </dgm:pt>
    <dgm:pt modelId="{258E8777-56F2-4DC7-A023-88582A74A2AD}" type="pres">
      <dgm:prSet presAssocID="{7FE0EE33-6771-4950-9A40-48D590F9E267}" presName="hierChild5" presStyleCnt="0"/>
      <dgm:spPr/>
    </dgm:pt>
    <dgm:pt modelId="{A5999836-7C48-415F-BB68-3C9DF2364343}" type="pres">
      <dgm:prSet presAssocID="{5315CBC0-B31E-45E8-A00A-A1D97507E81B}" presName="Name37" presStyleLbl="parChTrans1D3" presStyleIdx="4" presStyleCnt="7"/>
      <dgm:spPr/>
    </dgm:pt>
    <dgm:pt modelId="{0F745A9C-F550-4395-94E0-6E205BA1B289}" type="pres">
      <dgm:prSet presAssocID="{6BA2590D-6FEE-436B-90B0-0115CBD3A2A0}" presName="hierRoot2" presStyleCnt="0">
        <dgm:presLayoutVars>
          <dgm:hierBranch val="init"/>
        </dgm:presLayoutVars>
      </dgm:prSet>
      <dgm:spPr/>
    </dgm:pt>
    <dgm:pt modelId="{49A4E0B7-73FD-42C8-8B7F-03232B9C4A23}" type="pres">
      <dgm:prSet presAssocID="{6BA2590D-6FEE-436B-90B0-0115CBD3A2A0}" presName="rootComposite" presStyleCnt="0"/>
      <dgm:spPr/>
    </dgm:pt>
    <dgm:pt modelId="{7A26BEA2-E9A4-41C5-B1A0-542D86E9B172}" type="pres">
      <dgm:prSet presAssocID="{6BA2590D-6FEE-436B-90B0-0115CBD3A2A0}" presName="rootText" presStyleLbl="node3" presStyleIdx="4" presStyleCnt="7">
        <dgm:presLayoutVars>
          <dgm:chPref val="3"/>
        </dgm:presLayoutVars>
      </dgm:prSet>
      <dgm:spPr/>
    </dgm:pt>
    <dgm:pt modelId="{0526ABCB-2B7B-40C4-8A8A-90C05FE11535}" type="pres">
      <dgm:prSet presAssocID="{6BA2590D-6FEE-436B-90B0-0115CBD3A2A0}" presName="rootConnector" presStyleLbl="node3" presStyleIdx="4" presStyleCnt="7"/>
      <dgm:spPr/>
    </dgm:pt>
    <dgm:pt modelId="{E3EFCC0B-A687-4CFD-8469-4D1EA1F41EA7}" type="pres">
      <dgm:prSet presAssocID="{6BA2590D-6FEE-436B-90B0-0115CBD3A2A0}" presName="hierChild4" presStyleCnt="0"/>
      <dgm:spPr/>
    </dgm:pt>
    <dgm:pt modelId="{3F9E4AB0-DDF0-45DE-976F-391734CE0AE7}" type="pres">
      <dgm:prSet presAssocID="{6BA2590D-6FEE-436B-90B0-0115CBD3A2A0}" presName="hierChild5" presStyleCnt="0"/>
      <dgm:spPr/>
    </dgm:pt>
    <dgm:pt modelId="{DCBBAA46-1D76-428C-8001-43290C6746D8}" type="pres">
      <dgm:prSet presAssocID="{8A897512-B434-41B4-8B7E-4148DD51E6D5}" presName="Name37" presStyleLbl="parChTrans1D3" presStyleIdx="5" presStyleCnt="7"/>
      <dgm:spPr/>
    </dgm:pt>
    <dgm:pt modelId="{C732D8F3-FE55-4EC5-B1DA-8DE436680D68}" type="pres">
      <dgm:prSet presAssocID="{B6456149-5EE9-4780-A407-5D8B7770AF39}" presName="hierRoot2" presStyleCnt="0">
        <dgm:presLayoutVars>
          <dgm:hierBranch val="init"/>
        </dgm:presLayoutVars>
      </dgm:prSet>
      <dgm:spPr/>
    </dgm:pt>
    <dgm:pt modelId="{A1AD8A52-EFD7-4AB0-8C63-B4E62ACE675E}" type="pres">
      <dgm:prSet presAssocID="{B6456149-5EE9-4780-A407-5D8B7770AF39}" presName="rootComposite" presStyleCnt="0"/>
      <dgm:spPr/>
    </dgm:pt>
    <dgm:pt modelId="{3AFAE372-A55D-4799-A7D7-228756691836}" type="pres">
      <dgm:prSet presAssocID="{B6456149-5EE9-4780-A407-5D8B7770AF39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D0230D-3168-43D0-9876-21E110906748}" type="pres">
      <dgm:prSet presAssocID="{B6456149-5EE9-4780-A407-5D8B7770AF39}" presName="rootConnector" presStyleLbl="node3" presStyleIdx="5" presStyleCnt="7"/>
      <dgm:spPr/>
    </dgm:pt>
    <dgm:pt modelId="{30772194-CA4E-4C01-B0A9-F2D0697D311D}" type="pres">
      <dgm:prSet presAssocID="{B6456149-5EE9-4780-A407-5D8B7770AF39}" presName="hierChild4" presStyleCnt="0"/>
      <dgm:spPr/>
    </dgm:pt>
    <dgm:pt modelId="{D4BB8F6E-30B8-4582-AAF3-C9818CC57863}" type="pres">
      <dgm:prSet presAssocID="{B6456149-5EE9-4780-A407-5D8B7770AF39}" presName="hierChild5" presStyleCnt="0"/>
      <dgm:spPr/>
    </dgm:pt>
    <dgm:pt modelId="{848A9957-788E-408A-8932-978235544BE5}" type="pres">
      <dgm:prSet presAssocID="{999592FA-D03D-4CA6-9984-AA94D4A4E157}" presName="hierChild5" presStyleCnt="0"/>
      <dgm:spPr/>
    </dgm:pt>
    <dgm:pt modelId="{BEDE12A8-F65A-494C-968C-1CA71790212A}" type="pres">
      <dgm:prSet presAssocID="{11245B9A-4607-49E4-9CEA-2637BBE4DF3E}" presName="Name37" presStyleLbl="parChTrans1D2" presStyleIdx="2" presStyleCnt="3"/>
      <dgm:spPr/>
    </dgm:pt>
    <dgm:pt modelId="{E1F0BFC2-05CE-46A9-9F3E-2EC74512C483}" type="pres">
      <dgm:prSet presAssocID="{4BBE834B-DEEB-4307-84A0-ADB0B1284206}" presName="hierRoot2" presStyleCnt="0">
        <dgm:presLayoutVars>
          <dgm:hierBranch val="init"/>
        </dgm:presLayoutVars>
      </dgm:prSet>
      <dgm:spPr/>
    </dgm:pt>
    <dgm:pt modelId="{C7624647-465B-4C79-9C7E-1F710CC52265}" type="pres">
      <dgm:prSet presAssocID="{4BBE834B-DEEB-4307-84A0-ADB0B1284206}" presName="rootComposite" presStyleCnt="0"/>
      <dgm:spPr/>
    </dgm:pt>
    <dgm:pt modelId="{39D24ADE-4E63-4FB8-A1F7-5C866440FD6A}" type="pres">
      <dgm:prSet presAssocID="{4BBE834B-DEEB-4307-84A0-ADB0B1284206}" presName="rootText" presStyleLbl="node2" presStyleIdx="2" presStyleCnt="3">
        <dgm:presLayoutVars>
          <dgm:chPref val="3"/>
        </dgm:presLayoutVars>
      </dgm:prSet>
      <dgm:spPr/>
    </dgm:pt>
    <dgm:pt modelId="{915896FB-7EF4-4C01-B5F9-CE701EC0B590}" type="pres">
      <dgm:prSet presAssocID="{4BBE834B-DEEB-4307-84A0-ADB0B1284206}" presName="rootConnector" presStyleLbl="node2" presStyleIdx="2" presStyleCnt="3"/>
      <dgm:spPr/>
    </dgm:pt>
    <dgm:pt modelId="{902B7FEB-3B7D-45E6-B66A-4C6D01499D9B}" type="pres">
      <dgm:prSet presAssocID="{4BBE834B-DEEB-4307-84A0-ADB0B1284206}" presName="hierChild4" presStyleCnt="0"/>
      <dgm:spPr/>
    </dgm:pt>
    <dgm:pt modelId="{772660FD-64A2-4566-8F81-918248014777}" type="pres">
      <dgm:prSet presAssocID="{9B3846BF-30CA-4D90-8E85-F428CF687383}" presName="Name37" presStyleLbl="parChTrans1D3" presStyleIdx="6" presStyleCnt="7"/>
      <dgm:spPr/>
    </dgm:pt>
    <dgm:pt modelId="{06353DCC-8C17-45CE-84DF-C284B48DFD85}" type="pres">
      <dgm:prSet presAssocID="{27158996-F0C2-4963-86F7-CBA01B1A7197}" presName="hierRoot2" presStyleCnt="0">
        <dgm:presLayoutVars>
          <dgm:hierBranch val="init"/>
        </dgm:presLayoutVars>
      </dgm:prSet>
      <dgm:spPr/>
    </dgm:pt>
    <dgm:pt modelId="{43EE8658-7EA7-4A39-9C50-76137698E396}" type="pres">
      <dgm:prSet presAssocID="{27158996-F0C2-4963-86F7-CBA01B1A7197}" presName="rootComposite" presStyleCnt="0"/>
      <dgm:spPr/>
    </dgm:pt>
    <dgm:pt modelId="{1959BDC3-54D3-462B-901C-24B650EB2D6B}" type="pres">
      <dgm:prSet presAssocID="{27158996-F0C2-4963-86F7-CBA01B1A7197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46249-B0A3-4687-8167-F2A9C2EC7FA3}" type="pres">
      <dgm:prSet presAssocID="{27158996-F0C2-4963-86F7-CBA01B1A7197}" presName="rootConnector" presStyleLbl="node3" presStyleIdx="6" presStyleCnt="7"/>
      <dgm:spPr/>
    </dgm:pt>
    <dgm:pt modelId="{0CA63ABA-CBE5-456D-B1A3-8EE8D215B01E}" type="pres">
      <dgm:prSet presAssocID="{27158996-F0C2-4963-86F7-CBA01B1A7197}" presName="hierChild4" presStyleCnt="0"/>
      <dgm:spPr/>
    </dgm:pt>
    <dgm:pt modelId="{15B70848-27BD-4D23-B71D-9186003BDCF0}" type="pres">
      <dgm:prSet presAssocID="{27158996-F0C2-4963-86F7-CBA01B1A7197}" presName="hierChild5" presStyleCnt="0"/>
      <dgm:spPr/>
    </dgm:pt>
    <dgm:pt modelId="{F1DC1626-6E4D-4D87-8ED9-9B55B741CA8E}" type="pres">
      <dgm:prSet presAssocID="{4BBE834B-DEEB-4307-84A0-ADB0B1284206}" presName="hierChild5" presStyleCnt="0"/>
      <dgm:spPr/>
    </dgm:pt>
    <dgm:pt modelId="{769B887A-E966-4BF5-A859-EF091E91AF7D}" type="pres">
      <dgm:prSet presAssocID="{47207EA1-33E4-4571-B2BF-A9D33B1CF2D8}" presName="hierChild3" presStyleCnt="0"/>
      <dgm:spPr/>
    </dgm:pt>
  </dgm:ptLst>
  <dgm:cxnLst>
    <dgm:cxn modelId="{7C4A1B38-129B-41CB-B0CE-3B1994E770CC}" type="presOf" srcId="{6BA2590D-6FEE-436B-90B0-0115CBD3A2A0}" destId="{0526ABCB-2B7B-40C4-8A8A-90C05FE11535}" srcOrd="1" destOrd="0" presId="urn:microsoft.com/office/officeart/2005/8/layout/orgChart1"/>
    <dgm:cxn modelId="{A3E44FA8-9BF9-452E-BA1A-E1D85AD28DF4}" srcId="{1A80AFD6-B2B2-48A9-AFF3-45DC172FFE92}" destId="{B4EA28B9-6C3F-4394-AEB6-C5DD4108CE6E}" srcOrd="1" destOrd="0" parTransId="{A09B77EB-AC9D-4466-8233-3E5C9BBD38BA}" sibTransId="{565A7EB8-7F91-4635-9BC2-5B70D67DC077}"/>
    <dgm:cxn modelId="{EFFC8188-CEC6-436B-AD79-E463EAD41561}" type="presOf" srcId="{8A897512-B434-41B4-8B7E-4148DD51E6D5}" destId="{DCBBAA46-1D76-428C-8001-43290C6746D8}" srcOrd="0" destOrd="0" presId="urn:microsoft.com/office/officeart/2005/8/layout/orgChart1"/>
    <dgm:cxn modelId="{FBA9F115-814F-4827-B931-DFF9A6E41275}" type="presOf" srcId="{14291A70-75F8-4E89-A02C-DAD447B0F244}" destId="{98192BB4-34F0-494F-BF2C-20AEBFFB1E1A}" srcOrd="1" destOrd="0" presId="urn:microsoft.com/office/officeart/2005/8/layout/orgChart1"/>
    <dgm:cxn modelId="{4FB3F64E-D044-4866-8BA8-DAC22C4197DE}" type="presOf" srcId="{B6456149-5EE9-4780-A407-5D8B7770AF39}" destId="{3AFAE372-A55D-4799-A7D7-228756691836}" srcOrd="0" destOrd="0" presId="urn:microsoft.com/office/officeart/2005/8/layout/orgChart1"/>
    <dgm:cxn modelId="{B2C98F27-4F78-4940-BD26-7667301C9E97}" type="presOf" srcId="{B4EA28B9-6C3F-4394-AEB6-C5DD4108CE6E}" destId="{5D8F1383-C665-44BF-869B-DABAF6F4EC4A}" srcOrd="0" destOrd="0" presId="urn:microsoft.com/office/officeart/2005/8/layout/orgChart1"/>
    <dgm:cxn modelId="{4B32F209-A62F-4BCC-B444-AF02C1E5D78E}" srcId="{0BE5594D-8234-4899-8F7F-F61460476523}" destId="{47207EA1-33E4-4571-B2BF-A9D33B1CF2D8}" srcOrd="0" destOrd="0" parTransId="{88BA662C-6404-4A8D-898A-73C37C104766}" sibTransId="{AA44254C-3C50-484E-AEFE-86A80E2FA779}"/>
    <dgm:cxn modelId="{9E77E1F7-19BD-40E9-80BC-EA61037D397A}" srcId="{999592FA-D03D-4CA6-9984-AA94D4A4E157}" destId="{6BA2590D-6FEE-436B-90B0-0115CBD3A2A0}" srcOrd="1" destOrd="0" parTransId="{5315CBC0-B31E-45E8-A00A-A1D97507E81B}" sibTransId="{6B6937F5-8A09-42AE-9377-E47BBD863D46}"/>
    <dgm:cxn modelId="{0468F9E1-7DB6-4260-8157-556E1487E8DF}" srcId="{4BBE834B-DEEB-4307-84A0-ADB0B1284206}" destId="{27158996-F0C2-4963-86F7-CBA01B1A7197}" srcOrd="0" destOrd="0" parTransId="{9B3846BF-30CA-4D90-8E85-F428CF687383}" sibTransId="{63448628-EF37-4C67-B8B5-095A432A9BAE}"/>
    <dgm:cxn modelId="{E778E12D-06A5-44CE-B3DC-B2C151332B1D}" type="presOf" srcId="{6E226763-99AF-4683-AB2A-7F1A35D36E93}" destId="{D581FD2E-B77E-47A5-BE05-1B729EACDE2F}" srcOrd="0" destOrd="0" presId="urn:microsoft.com/office/officeart/2005/8/layout/orgChart1"/>
    <dgm:cxn modelId="{E6FFCBC6-89BE-491F-ACB1-2280C7BB3F81}" type="presOf" srcId="{6BA2590D-6FEE-436B-90B0-0115CBD3A2A0}" destId="{7A26BEA2-E9A4-41C5-B1A0-542D86E9B172}" srcOrd="0" destOrd="0" presId="urn:microsoft.com/office/officeart/2005/8/layout/orgChart1"/>
    <dgm:cxn modelId="{1D61C6A2-4417-44B6-B7AA-FEF7A865AD6A}" type="presOf" srcId="{0BE5594D-8234-4899-8F7F-F61460476523}" destId="{819132BF-6CB6-4AB9-AFA2-246B341B7FE0}" srcOrd="0" destOrd="0" presId="urn:microsoft.com/office/officeart/2005/8/layout/orgChart1"/>
    <dgm:cxn modelId="{74DC56D8-6B7A-4E3D-B7BB-739D7C81E974}" type="presOf" srcId="{B8D9EE00-DE17-47F3-A9E2-0B68FCBC234A}" destId="{ACA8337A-10E2-4DCD-93E0-B236DB6CD1D6}" srcOrd="0" destOrd="0" presId="urn:microsoft.com/office/officeart/2005/8/layout/orgChart1"/>
    <dgm:cxn modelId="{FB546B16-0180-42D1-821A-E9BB28ACC0A0}" srcId="{1A80AFD6-B2B2-48A9-AFF3-45DC172FFE92}" destId="{B8D9EE00-DE17-47F3-A9E2-0B68FCBC234A}" srcOrd="2" destOrd="0" parTransId="{27F34396-B7E8-466A-9C6C-5A023D3BB309}" sibTransId="{B2D68DC3-5C5D-4D64-9825-095C93B3F59A}"/>
    <dgm:cxn modelId="{79037AD5-50B5-449A-AEC0-5267436BCE01}" type="presOf" srcId="{9B3846BF-30CA-4D90-8E85-F428CF687383}" destId="{772660FD-64A2-4566-8F81-918248014777}" srcOrd="0" destOrd="0" presId="urn:microsoft.com/office/officeart/2005/8/layout/orgChart1"/>
    <dgm:cxn modelId="{46ACE276-E4DD-43F6-9321-0364EABD469E}" type="presOf" srcId="{999592FA-D03D-4CA6-9984-AA94D4A4E157}" destId="{D784DCD4-FB2A-46CB-8235-D14B9F3009BF}" srcOrd="0" destOrd="0" presId="urn:microsoft.com/office/officeart/2005/8/layout/orgChart1"/>
    <dgm:cxn modelId="{BF557369-AA82-4A78-84CE-ED823994F259}" type="presOf" srcId="{1A80AFD6-B2B2-48A9-AFF3-45DC172FFE92}" destId="{BD30036B-BFE4-46FD-8518-51691F2562A8}" srcOrd="0" destOrd="0" presId="urn:microsoft.com/office/officeart/2005/8/layout/orgChart1"/>
    <dgm:cxn modelId="{FB64EF57-7E07-4A61-99F6-DD58A6436932}" type="presOf" srcId="{4BBE834B-DEEB-4307-84A0-ADB0B1284206}" destId="{915896FB-7EF4-4C01-B5F9-CE701EC0B590}" srcOrd="1" destOrd="0" presId="urn:microsoft.com/office/officeart/2005/8/layout/orgChart1"/>
    <dgm:cxn modelId="{25C0CFE7-6362-4F21-B230-359640ABE7A5}" type="presOf" srcId="{B4EA28B9-6C3F-4394-AEB6-C5DD4108CE6E}" destId="{B0588ABF-44BA-4718-B243-30F1C373F67F}" srcOrd="1" destOrd="0" presId="urn:microsoft.com/office/officeart/2005/8/layout/orgChart1"/>
    <dgm:cxn modelId="{2CB9E4A4-61EE-4122-B0F8-27F5EBE8DBA8}" type="presOf" srcId="{419CB8F4-9864-4515-9975-4394118F0CE8}" destId="{10297EE2-F17C-4021-83AB-E160B085DD45}" srcOrd="0" destOrd="0" presId="urn:microsoft.com/office/officeart/2005/8/layout/orgChart1"/>
    <dgm:cxn modelId="{8154F8E8-F2FF-4C40-B950-190239606696}" type="presOf" srcId="{27158996-F0C2-4963-86F7-CBA01B1A7197}" destId="{1959BDC3-54D3-462B-901C-24B650EB2D6B}" srcOrd="0" destOrd="0" presId="urn:microsoft.com/office/officeart/2005/8/layout/orgChart1"/>
    <dgm:cxn modelId="{C4D52FDA-0CCF-47F3-BF99-6F8CEDF39028}" type="presOf" srcId="{11245B9A-4607-49E4-9CEA-2637BBE4DF3E}" destId="{BEDE12A8-F65A-494C-968C-1CA71790212A}" srcOrd="0" destOrd="0" presId="urn:microsoft.com/office/officeart/2005/8/layout/orgChart1"/>
    <dgm:cxn modelId="{91F452B3-18F5-4CDD-9C9C-8F510E883919}" type="presOf" srcId="{999592FA-D03D-4CA6-9984-AA94D4A4E157}" destId="{DBC39E06-8F74-45BD-BED1-ADE33A9F5E73}" srcOrd="1" destOrd="0" presId="urn:microsoft.com/office/officeart/2005/8/layout/orgChart1"/>
    <dgm:cxn modelId="{6E783504-9829-4BE1-939A-7374052D703E}" type="presOf" srcId="{D06AACB8-4E3D-41F8-B5B4-66A12ECA54B2}" destId="{FD8F5735-4CBC-4417-961D-AF2935392598}" srcOrd="0" destOrd="0" presId="urn:microsoft.com/office/officeart/2005/8/layout/orgChart1"/>
    <dgm:cxn modelId="{F65574CB-B4E3-4971-AA31-A80A445418A9}" srcId="{47207EA1-33E4-4571-B2BF-A9D33B1CF2D8}" destId="{1A80AFD6-B2B2-48A9-AFF3-45DC172FFE92}" srcOrd="0" destOrd="0" parTransId="{419CB8F4-9864-4515-9975-4394118F0CE8}" sibTransId="{0D5369C0-81FB-4983-AB1F-33EE5A3843FE}"/>
    <dgm:cxn modelId="{F228DCD0-6FFF-464B-BDED-9FE7533DB098}" type="presOf" srcId="{7FE0EE33-6771-4950-9A40-48D590F9E267}" destId="{A8CABAE9-E57B-4B8A-B247-F16A62802F84}" srcOrd="1" destOrd="0" presId="urn:microsoft.com/office/officeart/2005/8/layout/orgChart1"/>
    <dgm:cxn modelId="{E11AEA77-5608-48A3-AA89-7DE759B53AD8}" srcId="{1A80AFD6-B2B2-48A9-AFF3-45DC172FFE92}" destId="{14291A70-75F8-4E89-A02C-DAD447B0F244}" srcOrd="0" destOrd="0" parTransId="{D06AACB8-4E3D-41F8-B5B4-66A12ECA54B2}" sibTransId="{0131853F-3717-4A37-8F65-C0E1E8915763}"/>
    <dgm:cxn modelId="{BAF298FC-9AE8-4DE2-B00E-9CE42B5F563C}" type="presOf" srcId="{47207EA1-33E4-4571-B2BF-A9D33B1CF2D8}" destId="{13FB38CB-B648-4200-A734-153093554B4D}" srcOrd="1" destOrd="0" presId="urn:microsoft.com/office/officeart/2005/8/layout/orgChart1"/>
    <dgm:cxn modelId="{C5F19D9F-7A90-4D21-B4C3-11F66A914916}" type="presOf" srcId="{5315CBC0-B31E-45E8-A00A-A1D97507E81B}" destId="{A5999836-7C48-415F-BB68-3C9DF2364343}" srcOrd="0" destOrd="0" presId="urn:microsoft.com/office/officeart/2005/8/layout/orgChart1"/>
    <dgm:cxn modelId="{B601215B-D09B-4644-B724-3BD10F0171DB}" type="presOf" srcId="{4BBE834B-DEEB-4307-84A0-ADB0B1284206}" destId="{39D24ADE-4E63-4FB8-A1F7-5C866440FD6A}" srcOrd="0" destOrd="0" presId="urn:microsoft.com/office/officeart/2005/8/layout/orgChart1"/>
    <dgm:cxn modelId="{40F2D7D7-17DD-4194-9045-FBB1CF3FB139}" type="presOf" srcId="{27158996-F0C2-4963-86F7-CBA01B1A7197}" destId="{7CC46249-B0A3-4687-8167-F2A9C2EC7FA3}" srcOrd="1" destOrd="0" presId="urn:microsoft.com/office/officeart/2005/8/layout/orgChart1"/>
    <dgm:cxn modelId="{43242960-904B-48AF-9D7B-263C61B2A803}" srcId="{999592FA-D03D-4CA6-9984-AA94D4A4E157}" destId="{7FE0EE33-6771-4950-9A40-48D590F9E267}" srcOrd="0" destOrd="0" parTransId="{6E226763-99AF-4683-AB2A-7F1A35D36E93}" sibTransId="{14C68663-47DD-4C8C-BB02-39CAEDB6BC6D}"/>
    <dgm:cxn modelId="{B3AC0481-FE8A-4C25-9CA3-F95386A0CC64}" type="presOf" srcId="{B8D9EE00-DE17-47F3-A9E2-0B68FCBC234A}" destId="{7F0A9DAC-993E-448D-AE04-46C5A21E26D0}" srcOrd="1" destOrd="0" presId="urn:microsoft.com/office/officeart/2005/8/layout/orgChart1"/>
    <dgm:cxn modelId="{DC7D3890-8DE2-47BD-B9EE-0C727F6EE799}" type="presOf" srcId="{14291A70-75F8-4E89-A02C-DAD447B0F244}" destId="{9B3D20FE-4FDE-4BBE-96C8-99D39512BB12}" srcOrd="0" destOrd="0" presId="urn:microsoft.com/office/officeart/2005/8/layout/orgChart1"/>
    <dgm:cxn modelId="{5A9AFB2B-55A2-4D26-B701-A90DBDDED887}" type="presOf" srcId="{A09B77EB-AC9D-4466-8233-3E5C9BBD38BA}" destId="{78F0136F-D52D-484B-822F-4CCBDE99EF14}" srcOrd="0" destOrd="0" presId="urn:microsoft.com/office/officeart/2005/8/layout/orgChart1"/>
    <dgm:cxn modelId="{198699CD-59C3-4720-8E1A-1FD6C99DE093}" type="presOf" srcId="{51D698E2-457C-4C4B-BF77-C045A29D8910}" destId="{9DF78FBB-BD36-4945-AD2F-1D5BF5218AD4}" srcOrd="0" destOrd="0" presId="urn:microsoft.com/office/officeart/2005/8/layout/orgChart1"/>
    <dgm:cxn modelId="{93B582E7-85C4-48BD-ABCD-5AF5B0BCE46B}" type="presOf" srcId="{7FE0EE33-6771-4950-9A40-48D590F9E267}" destId="{6611B906-DE66-4F95-A26F-1FC10FB06C02}" srcOrd="0" destOrd="0" presId="urn:microsoft.com/office/officeart/2005/8/layout/orgChart1"/>
    <dgm:cxn modelId="{FD89677F-8C86-4B28-92CB-83A22D4D44C6}" srcId="{999592FA-D03D-4CA6-9984-AA94D4A4E157}" destId="{B6456149-5EE9-4780-A407-5D8B7770AF39}" srcOrd="2" destOrd="0" parTransId="{8A897512-B434-41B4-8B7E-4148DD51E6D5}" sibTransId="{CA1F17E8-545E-4564-84C4-929532BCCFAD}"/>
    <dgm:cxn modelId="{99526F75-151E-4180-B3CB-BEA25FB6E600}" srcId="{47207EA1-33E4-4571-B2BF-A9D33B1CF2D8}" destId="{4BBE834B-DEEB-4307-84A0-ADB0B1284206}" srcOrd="2" destOrd="0" parTransId="{11245B9A-4607-49E4-9CEA-2637BBE4DF3E}" sibTransId="{0C3A58FA-C732-4F73-92F0-DC49754C349B}"/>
    <dgm:cxn modelId="{505650F2-28B4-4FA5-AC11-26AC8964325F}" type="presOf" srcId="{27F34396-B7E8-466A-9C6C-5A023D3BB309}" destId="{ACB1B56A-14C8-4019-8AE0-572A8621F3E4}" srcOrd="0" destOrd="0" presId="urn:microsoft.com/office/officeart/2005/8/layout/orgChart1"/>
    <dgm:cxn modelId="{92B5319E-054F-4934-AAD0-14DAA71561DB}" type="presOf" srcId="{B6456149-5EE9-4780-A407-5D8B7770AF39}" destId="{89D0230D-3168-43D0-9876-21E110906748}" srcOrd="1" destOrd="0" presId="urn:microsoft.com/office/officeart/2005/8/layout/orgChart1"/>
    <dgm:cxn modelId="{7E1816F1-94AA-4539-B721-EC53D724E64D}" type="presOf" srcId="{47207EA1-33E4-4571-B2BF-A9D33B1CF2D8}" destId="{9310AD31-E551-40F3-9409-25871B74689D}" srcOrd="0" destOrd="0" presId="urn:microsoft.com/office/officeart/2005/8/layout/orgChart1"/>
    <dgm:cxn modelId="{DAFBC599-2E8A-482D-98A7-40556A89F3EA}" type="presOf" srcId="{1A80AFD6-B2B2-48A9-AFF3-45DC172FFE92}" destId="{CC219522-12C9-48AD-A254-797EF1758EF7}" srcOrd="1" destOrd="0" presId="urn:microsoft.com/office/officeart/2005/8/layout/orgChart1"/>
    <dgm:cxn modelId="{FFB1FE2C-F0C1-44CC-A473-8D183224FCC6}" srcId="{47207EA1-33E4-4571-B2BF-A9D33B1CF2D8}" destId="{999592FA-D03D-4CA6-9984-AA94D4A4E157}" srcOrd="1" destOrd="0" parTransId="{51D698E2-457C-4C4B-BF77-C045A29D8910}" sibTransId="{F962D589-E250-4254-99F1-F4CF1E7226AB}"/>
    <dgm:cxn modelId="{4304DCA7-D8A9-49E9-A8DC-69C6EBA36C30}" type="presParOf" srcId="{819132BF-6CB6-4AB9-AFA2-246B341B7FE0}" destId="{EEE41D27-35E4-435D-9D55-E6D804717236}" srcOrd="0" destOrd="0" presId="urn:microsoft.com/office/officeart/2005/8/layout/orgChart1"/>
    <dgm:cxn modelId="{43E74535-DB35-4A78-9013-65A51656D7C2}" type="presParOf" srcId="{EEE41D27-35E4-435D-9D55-E6D804717236}" destId="{29D2ECE0-5DD4-4FB6-996C-BEB77A044ED1}" srcOrd="0" destOrd="0" presId="urn:microsoft.com/office/officeart/2005/8/layout/orgChart1"/>
    <dgm:cxn modelId="{5C549882-D057-466A-82E1-7F12BFD8CA34}" type="presParOf" srcId="{29D2ECE0-5DD4-4FB6-996C-BEB77A044ED1}" destId="{9310AD31-E551-40F3-9409-25871B74689D}" srcOrd="0" destOrd="0" presId="urn:microsoft.com/office/officeart/2005/8/layout/orgChart1"/>
    <dgm:cxn modelId="{950F4F1E-7ED6-42EC-AEAD-8C449A374889}" type="presParOf" srcId="{29D2ECE0-5DD4-4FB6-996C-BEB77A044ED1}" destId="{13FB38CB-B648-4200-A734-153093554B4D}" srcOrd="1" destOrd="0" presId="urn:microsoft.com/office/officeart/2005/8/layout/orgChart1"/>
    <dgm:cxn modelId="{2DC46083-5AEE-4B63-B8E9-D85BF258375B}" type="presParOf" srcId="{EEE41D27-35E4-435D-9D55-E6D804717236}" destId="{CD8A2256-4F52-409F-A2A6-5FCA154AD70C}" srcOrd="1" destOrd="0" presId="urn:microsoft.com/office/officeart/2005/8/layout/orgChart1"/>
    <dgm:cxn modelId="{66AFF9CC-B668-4024-9658-2D48A1B60928}" type="presParOf" srcId="{CD8A2256-4F52-409F-A2A6-5FCA154AD70C}" destId="{10297EE2-F17C-4021-83AB-E160B085DD45}" srcOrd="0" destOrd="0" presId="urn:microsoft.com/office/officeart/2005/8/layout/orgChart1"/>
    <dgm:cxn modelId="{DACD9CA0-C1A8-4AC9-8717-3D300783CCD4}" type="presParOf" srcId="{CD8A2256-4F52-409F-A2A6-5FCA154AD70C}" destId="{E31CF4F9-2392-4132-9C19-D1E905C78950}" srcOrd="1" destOrd="0" presId="urn:microsoft.com/office/officeart/2005/8/layout/orgChart1"/>
    <dgm:cxn modelId="{AC0729E2-E36B-4F6E-894E-292561308F5D}" type="presParOf" srcId="{E31CF4F9-2392-4132-9C19-D1E905C78950}" destId="{6ACC63D3-AACB-4EA1-9793-AE006AF57110}" srcOrd="0" destOrd="0" presId="urn:microsoft.com/office/officeart/2005/8/layout/orgChart1"/>
    <dgm:cxn modelId="{344A620A-D8A8-42ED-B24D-2061B1007D26}" type="presParOf" srcId="{6ACC63D3-AACB-4EA1-9793-AE006AF57110}" destId="{BD30036B-BFE4-46FD-8518-51691F2562A8}" srcOrd="0" destOrd="0" presId="urn:microsoft.com/office/officeart/2005/8/layout/orgChart1"/>
    <dgm:cxn modelId="{2E890375-AB4F-4F55-B65A-7A5B9C6A9F1D}" type="presParOf" srcId="{6ACC63D3-AACB-4EA1-9793-AE006AF57110}" destId="{CC219522-12C9-48AD-A254-797EF1758EF7}" srcOrd="1" destOrd="0" presId="urn:microsoft.com/office/officeart/2005/8/layout/orgChart1"/>
    <dgm:cxn modelId="{8AB90AE4-043F-4FD8-91AB-7DF8C4037893}" type="presParOf" srcId="{E31CF4F9-2392-4132-9C19-D1E905C78950}" destId="{D2672406-B8E8-4510-B891-6C9ADB0E61B4}" srcOrd="1" destOrd="0" presId="urn:microsoft.com/office/officeart/2005/8/layout/orgChart1"/>
    <dgm:cxn modelId="{002D3162-5479-4AB1-8DA6-35F74856376D}" type="presParOf" srcId="{D2672406-B8E8-4510-B891-6C9ADB0E61B4}" destId="{FD8F5735-4CBC-4417-961D-AF2935392598}" srcOrd="0" destOrd="0" presId="urn:microsoft.com/office/officeart/2005/8/layout/orgChart1"/>
    <dgm:cxn modelId="{47D4261E-F46C-4600-B0B9-39295BB8901D}" type="presParOf" srcId="{D2672406-B8E8-4510-B891-6C9ADB0E61B4}" destId="{6BB46951-8080-433D-8664-36A1F513F9DC}" srcOrd="1" destOrd="0" presId="urn:microsoft.com/office/officeart/2005/8/layout/orgChart1"/>
    <dgm:cxn modelId="{B1EFE132-8E65-481F-AA01-E3EFB4689FC1}" type="presParOf" srcId="{6BB46951-8080-433D-8664-36A1F513F9DC}" destId="{42472801-F6DB-4E32-A191-7C8C4D1C5371}" srcOrd="0" destOrd="0" presId="urn:microsoft.com/office/officeart/2005/8/layout/orgChart1"/>
    <dgm:cxn modelId="{98D4EAB6-8D9B-4072-8AEE-50D646550A71}" type="presParOf" srcId="{42472801-F6DB-4E32-A191-7C8C4D1C5371}" destId="{9B3D20FE-4FDE-4BBE-96C8-99D39512BB12}" srcOrd="0" destOrd="0" presId="urn:microsoft.com/office/officeart/2005/8/layout/orgChart1"/>
    <dgm:cxn modelId="{43A18577-F4B3-4151-AAFB-504E5656A7FD}" type="presParOf" srcId="{42472801-F6DB-4E32-A191-7C8C4D1C5371}" destId="{98192BB4-34F0-494F-BF2C-20AEBFFB1E1A}" srcOrd="1" destOrd="0" presId="urn:microsoft.com/office/officeart/2005/8/layout/orgChart1"/>
    <dgm:cxn modelId="{80636B44-A878-4C88-B775-FC0DE87AEDB0}" type="presParOf" srcId="{6BB46951-8080-433D-8664-36A1F513F9DC}" destId="{6B02E2E3-D92F-490C-8ECB-A357B3ACB281}" srcOrd="1" destOrd="0" presId="urn:microsoft.com/office/officeart/2005/8/layout/orgChart1"/>
    <dgm:cxn modelId="{C8A32112-7A85-4EEB-A353-91B3C42DDFAB}" type="presParOf" srcId="{6BB46951-8080-433D-8664-36A1F513F9DC}" destId="{34924DE7-6E3C-45BF-92E9-00C8E85C5D33}" srcOrd="2" destOrd="0" presId="urn:microsoft.com/office/officeart/2005/8/layout/orgChart1"/>
    <dgm:cxn modelId="{F1C2057B-08F7-47AF-B05B-5729CFF9C5F9}" type="presParOf" srcId="{D2672406-B8E8-4510-B891-6C9ADB0E61B4}" destId="{78F0136F-D52D-484B-822F-4CCBDE99EF14}" srcOrd="2" destOrd="0" presId="urn:microsoft.com/office/officeart/2005/8/layout/orgChart1"/>
    <dgm:cxn modelId="{832D41FE-5AF0-473C-BD9D-BAF4BC7C3358}" type="presParOf" srcId="{D2672406-B8E8-4510-B891-6C9ADB0E61B4}" destId="{682ECCA0-3B95-4C2B-A427-5876E6C79289}" srcOrd="3" destOrd="0" presId="urn:microsoft.com/office/officeart/2005/8/layout/orgChart1"/>
    <dgm:cxn modelId="{68765D59-04D4-4D1B-A38F-4CE82D7BD53F}" type="presParOf" srcId="{682ECCA0-3B95-4C2B-A427-5876E6C79289}" destId="{13BE6AA4-4EBA-43FB-BC5C-28D14B53188E}" srcOrd="0" destOrd="0" presId="urn:microsoft.com/office/officeart/2005/8/layout/orgChart1"/>
    <dgm:cxn modelId="{C848B1EB-004D-462D-B28A-BAEF09FC5A81}" type="presParOf" srcId="{13BE6AA4-4EBA-43FB-BC5C-28D14B53188E}" destId="{5D8F1383-C665-44BF-869B-DABAF6F4EC4A}" srcOrd="0" destOrd="0" presId="urn:microsoft.com/office/officeart/2005/8/layout/orgChart1"/>
    <dgm:cxn modelId="{61796320-73DC-4927-8FCF-145036362487}" type="presParOf" srcId="{13BE6AA4-4EBA-43FB-BC5C-28D14B53188E}" destId="{B0588ABF-44BA-4718-B243-30F1C373F67F}" srcOrd="1" destOrd="0" presId="urn:microsoft.com/office/officeart/2005/8/layout/orgChart1"/>
    <dgm:cxn modelId="{064BA305-6213-46B7-B217-C6CFB21DEF5D}" type="presParOf" srcId="{682ECCA0-3B95-4C2B-A427-5876E6C79289}" destId="{3BA3D760-9883-4339-A443-8BF0B355D789}" srcOrd="1" destOrd="0" presId="urn:microsoft.com/office/officeart/2005/8/layout/orgChart1"/>
    <dgm:cxn modelId="{818F1CFB-078C-4163-8BCF-681F933DE0BB}" type="presParOf" srcId="{682ECCA0-3B95-4C2B-A427-5876E6C79289}" destId="{78FD5323-D712-447C-B9A8-E5ED101F9989}" srcOrd="2" destOrd="0" presId="urn:microsoft.com/office/officeart/2005/8/layout/orgChart1"/>
    <dgm:cxn modelId="{30A4214B-6285-472C-816B-555EC0B969B1}" type="presParOf" srcId="{D2672406-B8E8-4510-B891-6C9ADB0E61B4}" destId="{ACB1B56A-14C8-4019-8AE0-572A8621F3E4}" srcOrd="4" destOrd="0" presId="urn:microsoft.com/office/officeart/2005/8/layout/orgChart1"/>
    <dgm:cxn modelId="{AA98A35D-6F6A-4361-B517-6017BC6EDE48}" type="presParOf" srcId="{D2672406-B8E8-4510-B891-6C9ADB0E61B4}" destId="{E84CE1B9-4637-4389-92D8-CDD560072225}" srcOrd="5" destOrd="0" presId="urn:microsoft.com/office/officeart/2005/8/layout/orgChart1"/>
    <dgm:cxn modelId="{9A1DCF6E-4B4B-47DD-B099-2F3406FFC3C1}" type="presParOf" srcId="{E84CE1B9-4637-4389-92D8-CDD560072225}" destId="{E6DC3052-41B1-42AB-8851-BD0BE38D542C}" srcOrd="0" destOrd="0" presId="urn:microsoft.com/office/officeart/2005/8/layout/orgChart1"/>
    <dgm:cxn modelId="{DD06E044-9168-41F2-9E02-90B9B6A929DC}" type="presParOf" srcId="{E6DC3052-41B1-42AB-8851-BD0BE38D542C}" destId="{ACA8337A-10E2-4DCD-93E0-B236DB6CD1D6}" srcOrd="0" destOrd="0" presId="urn:microsoft.com/office/officeart/2005/8/layout/orgChart1"/>
    <dgm:cxn modelId="{1EC99D98-E2EA-48A3-B649-0AEB3A5C8F94}" type="presParOf" srcId="{E6DC3052-41B1-42AB-8851-BD0BE38D542C}" destId="{7F0A9DAC-993E-448D-AE04-46C5A21E26D0}" srcOrd="1" destOrd="0" presId="urn:microsoft.com/office/officeart/2005/8/layout/orgChart1"/>
    <dgm:cxn modelId="{475D0AEA-FBE1-49EA-A005-07D026137E1B}" type="presParOf" srcId="{E84CE1B9-4637-4389-92D8-CDD560072225}" destId="{F06EE559-FA71-4219-838A-8B59576D032A}" srcOrd="1" destOrd="0" presId="urn:microsoft.com/office/officeart/2005/8/layout/orgChart1"/>
    <dgm:cxn modelId="{620D57B8-F108-4A21-92E4-F4CA9F149C35}" type="presParOf" srcId="{E84CE1B9-4637-4389-92D8-CDD560072225}" destId="{84761817-B04D-4E1E-B750-4F2013A7D120}" srcOrd="2" destOrd="0" presId="urn:microsoft.com/office/officeart/2005/8/layout/orgChart1"/>
    <dgm:cxn modelId="{4CFA20EC-F6BD-44DA-A80E-7255E39605EB}" type="presParOf" srcId="{E31CF4F9-2392-4132-9C19-D1E905C78950}" destId="{6F77D04A-44FA-4F9A-A7F7-5E776B4F4959}" srcOrd="2" destOrd="0" presId="urn:microsoft.com/office/officeart/2005/8/layout/orgChart1"/>
    <dgm:cxn modelId="{FD4E83AB-BEB4-4AA6-88D0-81E4E4749FE6}" type="presParOf" srcId="{CD8A2256-4F52-409F-A2A6-5FCA154AD70C}" destId="{9DF78FBB-BD36-4945-AD2F-1D5BF5218AD4}" srcOrd="2" destOrd="0" presId="urn:microsoft.com/office/officeart/2005/8/layout/orgChart1"/>
    <dgm:cxn modelId="{EEDAC0C9-3304-4AF7-B449-6EB403D5C013}" type="presParOf" srcId="{CD8A2256-4F52-409F-A2A6-5FCA154AD70C}" destId="{D12A3B24-600E-4108-A398-16783C8B1632}" srcOrd="3" destOrd="0" presId="urn:microsoft.com/office/officeart/2005/8/layout/orgChart1"/>
    <dgm:cxn modelId="{39DB1B5B-D585-4871-8CC0-55973002DA5E}" type="presParOf" srcId="{D12A3B24-600E-4108-A398-16783C8B1632}" destId="{FDE41358-E6B1-494E-A8C7-654114D60F36}" srcOrd="0" destOrd="0" presId="urn:microsoft.com/office/officeart/2005/8/layout/orgChart1"/>
    <dgm:cxn modelId="{F4B57BE5-A81D-42F1-9892-34056F8C2EAD}" type="presParOf" srcId="{FDE41358-E6B1-494E-A8C7-654114D60F36}" destId="{D784DCD4-FB2A-46CB-8235-D14B9F3009BF}" srcOrd="0" destOrd="0" presId="urn:microsoft.com/office/officeart/2005/8/layout/orgChart1"/>
    <dgm:cxn modelId="{C31F92B1-7383-4755-B463-08F7A08C5259}" type="presParOf" srcId="{FDE41358-E6B1-494E-A8C7-654114D60F36}" destId="{DBC39E06-8F74-45BD-BED1-ADE33A9F5E73}" srcOrd="1" destOrd="0" presId="urn:microsoft.com/office/officeart/2005/8/layout/orgChart1"/>
    <dgm:cxn modelId="{12D77309-6D31-4F33-AC09-61B011D09E92}" type="presParOf" srcId="{D12A3B24-600E-4108-A398-16783C8B1632}" destId="{282EBD8F-D8E9-4396-8D30-D4DC54A85748}" srcOrd="1" destOrd="0" presId="urn:microsoft.com/office/officeart/2005/8/layout/orgChart1"/>
    <dgm:cxn modelId="{01096590-B8CF-480E-9222-1EB74A889CA4}" type="presParOf" srcId="{282EBD8F-D8E9-4396-8D30-D4DC54A85748}" destId="{D581FD2E-B77E-47A5-BE05-1B729EACDE2F}" srcOrd="0" destOrd="0" presId="urn:microsoft.com/office/officeart/2005/8/layout/orgChart1"/>
    <dgm:cxn modelId="{9288F321-C861-495C-9DA8-AE401E90021A}" type="presParOf" srcId="{282EBD8F-D8E9-4396-8D30-D4DC54A85748}" destId="{752B7938-57CE-4C13-A999-C275E8A19121}" srcOrd="1" destOrd="0" presId="urn:microsoft.com/office/officeart/2005/8/layout/orgChart1"/>
    <dgm:cxn modelId="{F178DE2D-6ADD-4C89-8A5F-CFE28429C448}" type="presParOf" srcId="{752B7938-57CE-4C13-A999-C275E8A19121}" destId="{00F93D5B-E830-42E9-98ED-AD5A4FCA5705}" srcOrd="0" destOrd="0" presId="urn:microsoft.com/office/officeart/2005/8/layout/orgChart1"/>
    <dgm:cxn modelId="{DBFF9281-95A7-4EE0-9C07-343AA1C5CB3E}" type="presParOf" srcId="{00F93D5B-E830-42E9-98ED-AD5A4FCA5705}" destId="{6611B906-DE66-4F95-A26F-1FC10FB06C02}" srcOrd="0" destOrd="0" presId="urn:microsoft.com/office/officeart/2005/8/layout/orgChart1"/>
    <dgm:cxn modelId="{F4E02FAD-D006-4C45-AC02-36EC6E44C0B6}" type="presParOf" srcId="{00F93D5B-E830-42E9-98ED-AD5A4FCA5705}" destId="{A8CABAE9-E57B-4B8A-B247-F16A62802F84}" srcOrd="1" destOrd="0" presId="urn:microsoft.com/office/officeart/2005/8/layout/orgChart1"/>
    <dgm:cxn modelId="{929E6719-A9F6-4E2F-AEF2-09DB3EDFA898}" type="presParOf" srcId="{752B7938-57CE-4C13-A999-C275E8A19121}" destId="{50836D9A-2B0B-48D1-A7C1-E1604C97764F}" srcOrd="1" destOrd="0" presId="urn:microsoft.com/office/officeart/2005/8/layout/orgChart1"/>
    <dgm:cxn modelId="{F2D5BA2E-601F-4D45-AA0A-B1F0D8DB1DC8}" type="presParOf" srcId="{752B7938-57CE-4C13-A999-C275E8A19121}" destId="{258E8777-56F2-4DC7-A023-88582A74A2AD}" srcOrd="2" destOrd="0" presId="urn:microsoft.com/office/officeart/2005/8/layout/orgChart1"/>
    <dgm:cxn modelId="{792267BA-9F01-462B-ABE7-12080B186666}" type="presParOf" srcId="{282EBD8F-D8E9-4396-8D30-D4DC54A85748}" destId="{A5999836-7C48-415F-BB68-3C9DF2364343}" srcOrd="2" destOrd="0" presId="urn:microsoft.com/office/officeart/2005/8/layout/orgChart1"/>
    <dgm:cxn modelId="{3CE04C82-3124-495B-B9F4-08FF8E7589C7}" type="presParOf" srcId="{282EBD8F-D8E9-4396-8D30-D4DC54A85748}" destId="{0F745A9C-F550-4395-94E0-6E205BA1B289}" srcOrd="3" destOrd="0" presId="urn:microsoft.com/office/officeart/2005/8/layout/orgChart1"/>
    <dgm:cxn modelId="{7FFAD652-B92F-4919-855D-8CCD2520BA8E}" type="presParOf" srcId="{0F745A9C-F550-4395-94E0-6E205BA1B289}" destId="{49A4E0B7-73FD-42C8-8B7F-03232B9C4A23}" srcOrd="0" destOrd="0" presId="urn:microsoft.com/office/officeart/2005/8/layout/orgChart1"/>
    <dgm:cxn modelId="{E82E5870-6231-4975-8551-4DE5EE5367E5}" type="presParOf" srcId="{49A4E0B7-73FD-42C8-8B7F-03232B9C4A23}" destId="{7A26BEA2-E9A4-41C5-B1A0-542D86E9B172}" srcOrd="0" destOrd="0" presId="urn:microsoft.com/office/officeart/2005/8/layout/orgChart1"/>
    <dgm:cxn modelId="{5595AF67-DD51-45D5-8C2B-937E0875A973}" type="presParOf" srcId="{49A4E0B7-73FD-42C8-8B7F-03232B9C4A23}" destId="{0526ABCB-2B7B-40C4-8A8A-90C05FE11535}" srcOrd="1" destOrd="0" presId="urn:microsoft.com/office/officeart/2005/8/layout/orgChart1"/>
    <dgm:cxn modelId="{E3210A68-B2F3-4A13-9FB2-B2AE7ADFAB96}" type="presParOf" srcId="{0F745A9C-F550-4395-94E0-6E205BA1B289}" destId="{E3EFCC0B-A687-4CFD-8469-4D1EA1F41EA7}" srcOrd="1" destOrd="0" presId="urn:microsoft.com/office/officeart/2005/8/layout/orgChart1"/>
    <dgm:cxn modelId="{A8382E6F-DFE8-4B85-812E-C6C1CCF13A23}" type="presParOf" srcId="{0F745A9C-F550-4395-94E0-6E205BA1B289}" destId="{3F9E4AB0-DDF0-45DE-976F-391734CE0AE7}" srcOrd="2" destOrd="0" presId="urn:microsoft.com/office/officeart/2005/8/layout/orgChart1"/>
    <dgm:cxn modelId="{F32433D1-39BC-4471-BF2E-34620EF93C32}" type="presParOf" srcId="{282EBD8F-D8E9-4396-8D30-D4DC54A85748}" destId="{DCBBAA46-1D76-428C-8001-43290C6746D8}" srcOrd="4" destOrd="0" presId="urn:microsoft.com/office/officeart/2005/8/layout/orgChart1"/>
    <dgm:cxn modelId="{8C0BE0F2-5AC3-4BAA-B4A9-F1F141F3434C}" type="presParOf" srcId="{282EBD8F-D8E9-4396-8D30-D4DC54A85748}" destId="{C732D8F3-FE55-4EC5-B1DA-8DE436680D68}" srcOrd="5" destOrd="0" presId="urn:microsoft.com/office/officeart/2005/8/layout/orgChart1"/>
    <dgm:cxn modelId="{2B242F55-517F-4560-9E7B-C11AD67E442D}" type="presParOf" srcId="{C732D8F3-FE55-4EC5-B1DA-8DE436680D68}" destId="{A1AD8A52-EFD7-4AB0-8C63-B4E62ACE675E}" srcOrd="0" destOrd="0" presId="urn:microsoft.com/office/officeart/2005/8/layout/orgChart1"/>
    <dgm:cxn modelId="{4B9976C8-FE9D-4D50-B03A-C383E030BF62}" type="presParOf" srcId="{A1AD8A52-EFD7-4AB0-8C63-B4E62ACE675E}" destId="{3AFAE372-A55D-4799-A7D7-228756691836}" srcOrd="0" destOrd="0" presId="urn:microsoft.com/office/officeart/2005/8/layout/orgChart1"/>
    <dgm:cxn modelId="{CD101184-3B58-4544-B290-7F307C81217D}" type="presParOf" srcId="{A1AD8A52-EFD7-4AB0-8C63-B4E62ACE675E}" destId="{89D0230D-3168-43D0-9876-21E110906748}" srcOrd="1" destOrd="0" presId="urn:microsoft.com/office/officeart/2005/8/layout/orgChart1"/>
    <dgm:cxn modelId="{3FF68059-3517-4353-B8C2-77252F2A7ED1}" type="presParOf" srcId="{C732D8F3-FE55-4EC5-B1DA-8DE436680D68}" destId="{30772194-CA4E-4C01-B0A9-F2D0697D311D}" srcOrd="1" destOrd="0" presId="urn:microsoft.com/office/officeart/2005/8/layout/orgChart1"/>
    <dgm:cxn modelId="{CE60CD48-9E56-4D2E-A86F-41DA4E92DF6F}" type="presParOf" srcId="{C732D8F3-FE55-4EC5-B1DA-8DE436680D68}" destId="{D4BB8F6E-30B8-4582-AAF3-C9818CC57863}" srcOrd="2" destOrd="0" presId="urn:microsoft.com/office/officeart/2005/8/layout/orgChart1"/>
    <dgm:cxn modelId="{ECD50ABA-B7D7-40A2-854D-4CF63E54F188}" type="presParOf" srcId="{D12A3B24-600E-4108-A398-16783C8B1632}" destId="{848A9957-788E-408A-8932-978235544BE5}" srcOrd="2" destOrd="0" presId="urn:microsoft.com/office/officeart/2005/8/layout/orgChart1"/>
    <dgm:cxn modelId="{C24A44AC-2C53-41AC-83DD-042F3D543C3A}" type="presParOf" srcId="{CD8A2256-4F52-409F-A2A6-5FCA154AD70C}" destId="{BEDE12A8-F65A-494C-968C-1CA71790212A}" srcOrd="4" destOrd="0" presId="urn:microsoft.com/office/officeart/2005/8/layout/orgChart1"/>
    <dgm:cxn modelId="{0AA34E32-8E8A-4FBC-B413-5AAC9CF881C6}" type="presParOf" srcId="{CD8A2256-4F52-409F-A2A6-5FCA154AD70C}" destId="{E1F0BFC2-05CE-46A9-9F3E-2EC74512C483}" srcOrd="5" destOrd="0" presId="urn:microsoft.com/office/officeart/2005/8/layout/orgChart1"/>
    <dgm:cxn modelId="{FDC4F3A7-73FC-4B4A-9C81-F20BD61E86E5}" type="presParOf" srcId="{E1F0BFC2-05CE-46A9-9F3E-2EC74512C483}" destId="{C7624647-465B-4C79-9C7E-1F710CC52265}" srcOrd="0" destOrd="0" presId="urn:microsoft.com/office/officeart/2005/8/layout/orgChart1"/>
    <dgm:cxn modelId="{9BE27A47-0D4F-4033-8716-6D2059DEEB31}" type="presParOf" srcId="{C7624647-465B-4C79-9C7E-1F710CC52265}" destId="{39D24ADE-4E63-4FB8-A1F7-5C866440FD6A}" srcOrd="0" destOrd="0" presId="urn:microsoft.com/office/officeart/2005/8/layout/orgChart1"/>
    <dgm:cxn modelId="{528A3EEE-09A5-4E2E-A717-5D97DE2B3CAF}" type="presParOf" srcId="{C7624647-465B-4C79-9C7E-1F710CC52265}" destId="{915896FB-7EF4-4C01-B5F9-CE701EC0B590}" srcOrd="1" destOrd="0" presId="urn:microsoft.com/office/officeart/2005/8/layout/orgChart1"/>
    <dgm:cxn modelId="{1698EB57-09FA-4184-829C-21363384D7CF}" type="presParOf" srcId="{E1F0BFC2-05CE-46A9-9F3E-2EC74512C483}" destId="{902B7FEB-3B7D-45E6-B66A-4C6D01499D9B}" srcOrd="1" destOrd="0" presId="urn:microsoft.com/office/officeart/2005/8/layout/orgChart1"/>
    <dgm:cxn modelId="{3724B924-8200-415A-A2BD-BE503F00A225}" type="presParOf" srcId="{902B7FEB-3B7D-45E6-B66A-4C6D01499D9B}" destId="{772660FD-64A2-4566-8F81-918248014777}" srcOrd="0" destOrd="0" presId="urn:microsoft.com/office/officeart/2005/8/layout/orgChart1"/>
    <dgm:cxn modelId="{55B18063-903D-466A-ABD6-89EB2581C925}" type="presParOf" srcId="{902B7FEB-3B7D-45E6-B66A-4C6D01499D9B}" destId="{06353DCC-8C17-45CE-84DF-C284B48DFD85}" srcOrd="1" destOrd="0" presId="urn:microsoft.com/office/officeart/2005/8/layout/orgChart1"/>
    <dgm:cxn modelId="{D956D631-30FB-4799-A2CF-71FD1C0CBF74}" type="presParOf" srcId="{06353DCC-8C17-45CE-84DF-C284B48DFD85}" destId="{43EE8658-7EA7-4A39-9C50-76137698E396}" srcOrd="0" destOrd="0" presId="urn:microsoft.com/office/officeart/2005/8/layout/orgChart1"/>
    <dgm:cxn modelId="{3B7DCCA9-82B3-445D-A952-E03B5CB45DD2}" type="presParOf" srcId="{43EE8658-7EA7-4A39-9C50-76137698E396}" destId="{1959BDC3-54D3-462B-901C-24B650EB2D6B}" srcOrd="0" destOrd="0" presId="urn:microsoft.com/office/officeart/2005/8/layout/orgChart1"/>
    <dgm:cxn modelId="{06F2BBCF-0ED6-48FE-8BBC-7962DEBEEA77}" type="presParOf" srcId="{43EE8658-7EA7-4A39-9C50-76137698E396}" destId="{7CC46249-B0A3-4687-8167-F2A9C2EC7FA3}" srcOrd="1" destOrd="0" presId="urn:microsoft.com/office/officeart/2005/8/layout/orgChart1"/>
    <dgm:cxn modelId="{FA52BE84-020D-4080-B1D9-70D7562E6A6C}" type="presParOf" srcId="{06353DCC-8C17-45CE-84DF-C284B48DFD85}" destId="{0CA63ABA-CBE5-456D-B1A3-8EE8D215B01E}" srcOrd="1" destOrd="0" presId="urn:microsoft.com/office/officeart/2005/8/layout/orgChart1"/>
    <dgm:cxn modelId="{D34919D7-27D8-4DD5-A620-F720390B8585}" type="presParOf" srcId="{06353DCC-8C17-45CE-84DF-C284B48DFD85}" destId="{15B70848-27BD-4D23-B71D-9186003BDCF0}" srcOrd="2" destOrd="0" presId="urn:microsoft.com/office/officeart/2005/8/layout/orgChart1"/>
    <dgm:cxn modelId="{1289994F-9341-443B-B2F7-15200A58ED4E}" type="presParOf" srcId="{E1F0BFC2-05CE-46A9-9F3E-2EC74512C483}" destId="{F1DC1626-6E4D-4D87-8ED9-9B55B741CA8E}" srcOrd="2" destOrd="0" presId="urn:microsoft.com/office/officeart/2005/8/layout/orgChart1"/>
    <dgm:cxn modelId="{AE0496EF-6F0A-4E60-A87A-1CB19888E48A}" type="presParOf" srcId="{EEE41D27-35E4-435D-9D55-E6D804717236}" destId="{769B887A-E966-4BF5-A859-EF091E91AF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2660FD-64A2-4566-8F81-918248014777}">
      <dsp:nvSpPr>
        <dsp:cNvPr id="0" name=""/>
        <dsp:cNvSpPr/>
      </dsp:nvSpPr>
      <dsp:spPr>
        <a:xfrm>
          <a:off x="5014548" y="1590507"/>
          <a:ext cx="197025" cy="604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10"/>
              </a:lnTo>
              <a:lnTo>
                <a:pt x="197025" y="604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E12A8-F65A-494C-968C-1CA71790212A}">
      <dsp:nvSpPr>
        <dsp:cNvPr id="0" name=""/>
        <dsp:cNvSpPr/>
      </dsp:nvSpPr>
      <dsp:spPr>
        <a:xfrm>
          <a:off x="3950612" y="657922"/>
          <a:ext cx="1589336" cy="275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17"/>
              </a:lnTo>
              <a:lnTo>
                <a:pt x="1589336" y="137917"/>
              </a:lnTo>
              <a:lnTo>
                <a:pt x="1589336" y="275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BAA46-1D76-428C-8001-43290C6746D8}">
      <dsp:nvSpPr>
        <dsp:cNvPr id="0" name=""/>
        <dsp:cNvSpPr/>
      </dsp:nvSpPr>
      <dsp:spPr>
        <a:xfrm>
          <a:off x="3425211" y="1590507"/>
          <a:ext cx="197025" cy="246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382"/>
              </a:lnTo>
              <a:lnTo>
                <a:pt x="197025" y="24693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99836-7C48-415F-BB68-3C9DF2364343}">
      <dsp:nvSpPr>
        <dsp:cNvPr id="0" name=""/>
        <dsp:cNvSpPr/>
      </dsp:nvSpPr>
      <dsp:spPr>
        <a:xfrm>
          <a:off x="3425211" y="1590507"/>
          <a:ext cx="197025" cy="153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96"/>
              </a:lnTo>
              <a:lnTo>
                <a:pt x="197025" y="15367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1FD2E-B77E-47A5-BE05-1B729EACDE2F}">
      <dsp:nvSpPr>
        <dsp:cNvPr id="0" name=""/>
        <dsp:cNvSpPr/>
      </dsp:nvSpPr>
      <dsp:spPr>
        <a:xfrm>
          <a:off x="3425211" y="1590507"/>
          <a:ext cx="197025" cy="604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10"/>
              </a:lnTo>
              <a:lnTo>
                <a:pt x="197025" y="604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78FBB-BD36-4945-AD2F-1D5BF5218AD4}">
      <dsp:nvSpPr>
        <dsp:cNvPr id="0" name=""/>
        <dsp:cNvSpPr/>
      </dsp:nvSpPr>
      <dsp:spPr>
        <a:xfrm>
          <a:off x="3904892" y="657922"/>
          <a:ext cx="91440" cy="2758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1B56A-14C8-4019-8AE0-572A8621F3E4}">
      <dsp:nvSpPr>
        <dsp:cNvPr id="0" name=""/>
        <dsp:cNvSpPr/>
      </dsp:nvSpPr>
      <dsp:spPr>
        <a:xfrm>
          <a:off x="1835875" y="1590507"/>
          <a:ext cx="197025" cy="246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382"/>
              </a:lnTo>
              <a:lnTo>
                <a:pt x="197025" y="24693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0136F-D52D-484B-822F-4CCBDE99EF14}">
      <dsp:nvSpPr>
        <dsp:cNvPr id="0" name=""/>
        <dsp:cNvSpPr/>
      </dsp:nvSpPr>
      <dsp:spPr>
        <a:xfrm>
          <a:off x="1835875" y="1590507"/>
          <a:ext cx="197025" cy="153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96"/>
              </a:lnTo>
              <a:lnTo>
                <a:pt x="197025" y="15367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F5735-4CBC-4417-961D-AF2935392598}">
      <dsp:nvSpPr>
        <dsp:cNvPr id="0" name=""/>
        <dsp:cNvSpPr/>
      </dsp:nvSpPr>
      <dsp:spPr>
        <a:xfrm>
          <a:off x="1835875" y="1590507"/>
          <a:ext cx="197025" cy="604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10"/>
              </a:lnTo>
              <a:lnTo>
                <a:pt x="197025" y="604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97EE2-F17C-4021-83AB-E160B085DD45}">
      <dsp:nvSpPr>
        <dsp:cNvPr id="0" name=""/>
        <dsp:cNvSpPr/>
      </dsp:nvSpPr>
      <dsp:spPr>
        <a:xfrm>
          <a:off x="2361275" y="657922"/>
          <a:ext cx="1589336" cy="275835"/>
        </a:xfrm>
        <a:custGeom>
          <a:avLst/>
          <a:gdLst/>
          <a:ahLst/>
          <a:cxnLst/>
          <a:rect l="0" t="0" r="0" b="0"/>
          <a:pathLst>
            <a:path>
              <a:moveTo>
                <a:pt x="1589336" y="0"/>
              </a:moveTo>
              <a:lnTo>
                <a:pt x="1589336" y="137917"/>
              </a:lnTo>
              <a:lnTo>
                <a:pt x="0" y="137917"/>
              </a:lnTo>
              <a:lnTo>
                <a:pt x="0" y="275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0AD31-E551-40F3-9409-25871B74689D}">
      <dsp:nvSpPr>
        <dsp:cNvPr id="0" name=""/>
        <dsp:cNvSpPr/>
      </dsp:nvSpPr>
      <dsp:spPr>
        <a:xfrm>
          <a:off x="3293861" y="1171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Supreme Court of the United States</a:t>
          </a:r>
          <a:endParaRPr lang="en-US" sz="1500" kern="1200" dirty="0"/>
        </a:p>
      </dsp:txBody>
      <dsp:txXfrm>
        <a:off x="3293861" y="1171"/>
        <a:ext cx="1313501" cy="656750"/>
      </dsp:txXfrm>
    </dsp:sp>
    <dsp:sp modelId="{BD30036B-BFE4-46FD-8518-51691F2562A8}">
      <dsp:nvSpPr>
        <dsp:cNvPr id="0" name=""/>
        <dsp:cNvSpPr/>
      </dsp:nvSpPr>
      <dsp:spPr>
        <a:xfrm>
          <a:off x="1704525" y="933757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12 Courts of Appeals</a:t>
          </a:r>
          <a:endParaRPr lang="en-US" sz="1500" kern="1200" dirty="0"/>
        </a:p>
      </dsp:txBody>
      <dsp:txXfrm>
        <a:off x="1704525" y="933757"/>
        <a:ext cx="1313501" cy="656750"/>
      </dsp:txXfrm>
    </dsp:sp>
    <dsp:sp modelId="{9B3D20FE-4FDE-4BBE-96C8-99D39512BB12}">
      <dsp:nvSpPr>
        <dsp:cNvPr id="0" name=""/>
        <dsp:cNvSpPr/>
      </dsp:nvSpPr>
      <dsp:spPr>
        <a:xfrm>
          <a:off x="2032900" y="1866343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94 District Courts</a:t>
          </a:r>
          <a:endParaRPr lang="en-US" sz="1500" kern="1200" dirty="0"/>
        </a:p>
      </dsp:txBody>
      <dsp:txXfrm>
        <a:off x="2032900" y="1866343"/>
        <a:ext cx="1313501" cy="656750"/>
      </dsp:txXfrm>
    </dsp:sp>
    <dsp:sp modelId="{5D8F1383-C665-44BF-869B-DABAF6F4EC4A}">
      <dsp:nvSpPr>
        <dsp:cNvPr id="0" name=""/>
        <dsp:cNvSpPr/>
      </dsp:nvSpPr>
      <dsp:spPr>
        <a:xfrm>
          <a:off x="2032900" y="2798929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Federal Regulatory Agencies</a:t>
          </a:r>
          <a:endParaRPr lang="en-US" sz="1500" kern="1200" dirty="0"/>
        </a:p>
      </dsp:txBody>
      <dsp:txXfrm>
        <a:off x="2032900" y="2798929"/>
        <a:ext cx="1313501" cy="656750"/>
      </dsp:txXfrm>
    </dsp:sp>
    <dsp:sp modelId="{ACA8337A-10E2-4DCD-93E0-B236DB6CD1D6}">
      <dsp:nvSpPr>
        <dsp:cNvPr id="0" name=""/>
        <dsp:cNvSpPr/>
      </dsp:nvSpPr>
      <dsp:spPr>
        <a:xfrm>
          <a:off x="2032900" y="3731514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Tax Court</a:t>
          </a:r>
          <a:endParaRPr lang="en-US" sz="1500" kern="1200" dirty="0"/>
        </a:p>
      </dsp:txBody>
      <dsp:txXfrm>
        <a:off x="2032900" y="3731514"/>
        <a:ext cx="1313501" cy="656750"/>
      </dsp:txXfrm>
    </dsp:sp>
    <dsp:sp modelId="{D784DCD4-FB2A-46CB-8235-D14B9F3009BF}">
      <dsp:nvSpPr>
        <dsp:cNvPr id="0" name=""/>
        <dsp:cNvSpPr/>
      </dsp:nvSpPr>
      <dsp:spPr>
        <a:xfrm>
          <a:off x="3293861" y="933757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Appeals for the Federal Circuit</a:t>
          </a:r>
          <a:endParaRPr lang="en-US" sz="1500" kern="1200" dirty="0"/>
        </a:p>
      </dsp:txBody>
      <dsp:txXfrm>
        <a:off x="3293861" y="933757"/>
        <a:ext cx="1313501" cy="656750"/>
      </dsp:txXfrm>
    </dsp:sp>
    <dsp:sp modelId="{6611B906-DE66-4F95-A26F-1FC10FB06C02}">
      <dsp:nvSpPr>
        <dsp:cNvPr id="0" name=""/>
        <dsp:cNvSpPr/>
      </dsp:nvSpPr>
      <dsp:spPr>
        <a:xfrm>
          <a:off x="3622237" y="1866343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International Trade</a:t>
          </a:r>
          <a:endParaRPr lang="en-US" sz="1500" kern="1200" dirty="0"/>
        </a:p>
      </dsp:txBody>
      <dsp:txXfrm>
        <a:off x="3622237" y="1866343"/>
        <a:ext cx="1313501" cy="656750"/>
      </dsp:txXfrm>
    </dsp:sp>
    <dsp:sp modelId="{7A26BEA2-E9A4-41C5-B1A0-542D86E9B172}">
      <dsp:nvSpPr>
        <dsp:cNvPr id="0" name=""/>
        <dsp:cNvSpPr/>
      </dsp:nvSpPr>
      <dsp:spPr>
        <a:xfrm>
          <a:off x="3622237" y="2798929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Claims Court</a:t>
          </a:r>
          <a:endParaRPr lang="en-US" sz="1500" kern="1200" dirty="0"/>
        </a:p>
      </dsp:txBody>
      <dsp:txXfrm>
        <a:off x="3622237" y="2798929"/>
        <a:ext cx="1313501" cy="656750"/>
      </dsp:txXfrm>
    </dsp:sp>
    <dsp:sp modelId="{3AFAE372-A55D-4799-A7D7-228756691836}">
      <dsp:nvSpPr>
        <dsp:cNvPr id="0" name=""/>
        <dsp:cNvSpPr/>
      </dsp:nvSpPr>
      <dsp:spPr>
        <a:xfrm>
          <a:off x="3622237" y="3731514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Veterans Appeals</a:t>
          </a:r>
          <a:endParaRPr lang="en-US" sz="1500" kern="1200" dirty="0"/>
        </a:p>
      </dsp:txBody>
      <dsp:txXfrm>
        <a:off x="3622237" y="3731514"/>
        <a:ext cx="1313501" cy="656750"/>
      </dsp:txXfrm>
    </dsp:sp>
    <dsp:sp modelId="{39D24ADE-4E63-4FB8-A1F7-5C866440FD6A}">
      <dsp:nvSpPr>
        <dsp:cNvPr id="0" name=""/>
        <dsp:cNvSpPr/>
      </dsp:nvSpPr>
      <dsp:spPr>
        <a:xfrm>
          <a:off x="4883198" y="933757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Military Appeals</a:t>
          </a:r>
          <a:endParaRPr lang="en-US" sz="1500" kern="1200" dirty="0"/>
        </a:p>
      </dsp:txBody>
      <dsp:txXfrm>
        <a:off x="4883198" y="933757"/>
        <a:ext cx="1313501" cy="656750"/>
      </dsp:txXfrm>
    </dsp:sp>
    <dsp:sp modelId="{1959BDC3-54D3-462B-901C-24B650EB2D6B}">
      <dsp:nvSpPr>
        <dsp:cNvPr id="0" name=""/>
        <dsp:cNvSpPr/>
      </dsp:nvSpPr>
      <dsp:spPr>
        <a:xfrm>
          <a:off x="5211573" y="1866343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Military Review</a:t>
          </a:r>
          <a:endParaRPr lang="en-US" sz="1500" kern="1200" dirty="0"/>
        </a:p>
      </dsp:txBody>
      <dsp:txXfrm>
        <a:off x="5211573" y="1866343"/>
        <a:ext cx="1313501" cy="6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E72121-2E00-462C-B9F1-43227DFBD152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48EA8-6C03-4521-9447-7155B8721DE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Courts &amp; the </a:t>
            </a:r>
            <a:br>
              <a:rPr lang="en-US" dirty="0" smtClean="0"/>
            </a:br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</a:p>
          <a:p>
            <a:r>
              <a:rPr lang="en-US" dirty="0" smtClean="0"/>
              <a:t>Section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Federal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president gets to pick nominations, he gets suggestions and influence from several places</a:t>
            </a:r>
          </a:p>
          <a:p>
            <a:pPr lvl="1"/>
            <a:r>
              <a:rPr lang="en-US" dirty="0" smtClean="0"/>
              <a:t>Congress (representatives from the state where the vacancy exists)</a:t>
            </a:r>
          </a:p>
          <a:p>
            <a:pPr lvl="1"/>
            <a:r>
              <a:rPr lang="en-US" dirty="0" smtClean="0"/>
              <a:t>Agencies within the executive department (DOJ and FBI conduct competency and background checks)</a:t>
            </a:r>
          </a:p>
          <a:p>
            <a:pPr lvl="1"/>
            <a:r>
              <a:rPr lang="en-US" dirty="0" smtClean="0"/>
              <a:t>Sitting judges and justices often asked to evaluate prospects</a:t>
            </a:r>
          </a:p>
          <a:p>
            <a:pPr lvl="1"/>
            <a:r>
              <a:rPr lang="en-US" dirty="0" smtClean="0"/>
              <a:t>Prospective nominees often campaign for themselves</a:t>
            </a:r>
          </a:p>
          <a:p>
            <a:pPr lvl="1"/>
            <a:r>
              <a:rPr lang="en-US" dirty="0" smtClean="0"/>
              <a:t>The American Bar Association rates judges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Constitutional Court</a:t>
            </a:r>
            <a:r>
              <a:rPr lang="en-US" dirty="0" smtClean="0"/>
              <a:t>: Federal court with constitutionally based powers and whose judges serve for life</a:t>
            </a:r>
          </a:p>
          <a:p>
            <a:pPr lvl="1"/>
            <a:r>
              <a:rPr lang="en-US" dirty="0" smtClean="0"/>
              <a:t>Supreme court, court of appeals and district courts</a:t>
            </a:r>
          </a:p>
          <a:p>
            <a:r>
              <a:rPr lang="en-US" u="sng" dirty="0" smtClean="0"/>
              <a:t>Legislative Court</a:t>
            </a:r>
            <a:r>
              <a:rPr lang="en-US" dirty="0" smtClean="0"/>
              <a:t>: Specialized court established to hear cases about and execute the legislative powers of congress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Organization of the Federal Courts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Constitutional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District Courts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Primarily trial courts in the federal system</a:t>
            </a:r>
          </a:p>
          <a:p>
            <a:pPr lvl="1"/>
            <a:r>
              <a:rPr lang="en-US" dirty="0" smtClean="0"/>
              <a:t>94 District courts total (large states have as many as 4)</a:t>
            </a:r>
          </a:p>
          <a:p>
            <a:pPr lvl="2"/>
            <a:r>
              <a:rPr lang="en-US" dirty="0" smtClean="0"/>
              <a:t>Hear about 80% of all federal cases, most end here</a:t>
            </a:r>
          </a:p>
          <a:p>
            <a:pPr lvl="1"/>
            <a:r>
              <a:rPr lang="en-US" dirty="0" smtClean="0"/>
              <a:t>Courts of original jurisdiction only</a:t>
            </a:r>
          </a:p>
          <a:p>
            <a:pPr lvl="2"/>
            <a:r>
              <a:rPr lang="en-US" dirty="0" smtClean="0"/>
              <a:t>May receive appeals from state courts if issues of the constitution are present</a:t>
            </a:r>
          </a:p>
          <a:p>
            <a:pPr lvl="1"/>
            <a:r>
              <a:rPr lang="en-US" u="sng" dirty="0" smtClean="0"/>
              <a:t>Grand Juries</a:t>
            </a:r>
            <a:r>
              <a:rPr lang="en-US" dirty="0" smtClean="0"/>
              <a:t>: Group of people who evaluate whether there is enough evidence against a person to order them to stand trial</a:t>
            </a:r>
          </a:p>
          <a:p>
            <a:pPr lvl="1"/>
            <a:r>
              <a:rPr lang="en-US" u="sng" dirty="0" smtClean="0"/>
              <a:t>Petit Jury</a:t>
            </a:r>
            <a:r>
              <a:rPr lang="en-US" dirty="0" smtClean="0"/>
              <a:t>: Jury that decides an individual’s guilt or innocence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Constitutional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Appeals Courts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Created to lessen the load of the U.S. Supreme Court</a:t>
            </a:r>
          </a:p>
          <a:p>
            <a:pPr lvl="1"/>
            <a:r>
              <a:rPr lang="en-US" dirty="0" smtClean="0"/>
              <a:t>13 Courts of appeals in the U.S.</a:t>
            </a:r>
          </a:p>
          <a:p>
            <a:pPr lvl="2"/>
            <a:r>
              <a:rPr lang="en-US" dirty="0" smtClean="0"/>
              <a:t>Hear about 41,000 cases per year</a:t>
            </a:r>
          </a:p>
          <a:p>
            <a:pPr lvl="2"/>
            <a:r>
              <a:rPr lang="en-US" dirty="0" smtClean="0"/>
              <a:t>12 judicial circuits (geographically represent parts of the U.S.)</a:t>
            </a:r>
          </a:p>
          <a:p>
            <a:pPr lvl="2"/>
            <a:r>
              <a:rPr lang="en-US" dirty="0" smtClean="0"/>
              <a:t>1 court of appeals for the federal circuit (hears cases from across the U.S.)</a:t>
            </a:r>
          </a:p>
          <a:p>
            <a:pPr lvl="1"/>
            <a:r>
              <a:rPr lang="en-US" dirty="0" smtClean="0"/>
              <a:t>Never have original jurisdiction</a:t>
            </a:r>
          </a:p>
          <a:p>
            <a:pPr lvl="1"/>
            <a:r>
              <a:rPr lang="en-US" dirty="0" smtClean="0"/>
              <a:t>Usually a panel of three judges hear appeals (majority vote wins)</a:t>
            </a:r>
          </a:p>
          <a:p>
            <a:pPr lvl="1"/>
            <a:r>
              <a:rPr lang="en-US" u="sng" dirty="0" smtClean="0"/>
              <a:t>Courts of International Trade</a:t>
            </a:r>
            <a:r>
              <a:rPr lang="en-US" dirty="0" smtClean="0"/>
              <a:t>: Hear civil cases related to tariffs and trade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Legislative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Congress to help it exercise its power as stated in Article I, Section 8</a:t>
            </a:r>
          </a:p>
          <a:p>
            <a:pPr lvl="1"/>
            <a:r>
              <a:rPr lang="en-US" dirty="0" smtClean="0"/>
              <a:t>Not covered under Article III</a:t>
            </a:r>
          </a:p>
          <a:p>
            <a:r>
              <a:rPr lang="en-US" u="sng" dirty="0" smtClean="0"/>
              <a:t>Court of Military Appeals</a:t>
            </a:r>
            <a:r>
              <a:rPr lang="en-US" dirty="0" smtClean="0"/>
              <a:t>: Highest appeals court for the armed services</a:t>
            </a:r>
          </a:p>
          <a:p>
            <a:r>
              <a:rPr lang="en-US" u="sng" dirty="0" smtClean="0"/>
              <a:t>United States Claims Court</a:t>
            </a:r>
            <a:r>
              <a:rPr lang="en-US" dirty="0" smtClean="0"/>
              <a:t>: Handles claims against the U.S. for money damages</a:t>
            </a:r>
          </a:p>
          <a:p>
            <a:r>
              <a:rPr lang="en-US" u="sng" dirty="0" smtClean="0"/>
              <a:t>Courts of the District of Columbia</a:t>
            </a:r>
            <a:r>
              <a:rPr lang="en-US" dirty="0" smtClean="0"/>
              <a:t>: Judicial system for the nation’s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Legislative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3246120"/>
          </a:xfrm>
        </p:spPr>
        <p:txBody>
          <a:bodyPr/>
          <a:lstStyle/>
          <a:p>
            <a:r>
              <a:rPr lang="en-US" u="sng" dirty="0" smtClean="0"/>
              <a:t>Territorial Courts</a:t>
            </a:r>
            <a:r>
              <a:rPr lang="en-US" dirty="0" smtClean="0"/>
              <a:t>: Courts system which covers U.S. territories (Virgin Islands, Guam, Northern Marianna Islands and Puerto Rico)</a:t>
            </a:r>
          </a:p>
          <a:p>
            <a:r>
              <a:rPr lang="en-US" u="sng" dirty="0" smtClean="0"/>
              <a:t>Court of Veterans Appeals</a:t>
            </a:r>
            <a:r>
              <a:rPr lang="en-US" dirty="0" smtClean="0"/>
              <a:t>: Handles veterans’ war claims for benefits and other problems of veterans</a:t>
            </a:r>
          </a:p>
          <a:p>
            <a:r>
              <a:rPr lang="en-US" u="sng" dirty="0" smtClean="0"/>
              <a:t>United States Tax Court</a:t>
            </a:r>
            <a:r>
              <a:rPr lang="en-US" dirty="0" smtClean="0"/>
              <a:t>: Handles disputes that arise over taxes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Federal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federal judges appointed by the president (confirmed by the senate)</a:t>
            </a:r>
            <a:endParaRPr lang="en-US" dirty="0" smtClean="0"/>
          </a:p>
          <a:p>
            <a:r>
              <a:rPr lang="en-US" dirty="0" smtClean="0"/>
              <a:t>Federal judges serve lifetime terms</a:t>
            </a:r>
          </a:p>
          <a:p>
            <a:r>
              <a:rPr lang="en-US" dirty="0" smtClean="0"/>
              <a:t>No specific criteria for selecting federal judges, however criteria have emerged over the course of history</a:t>
            </a:r>
          </a:p>
          <a:p>
            <a:r>
              <a:rPr lang="en-US" dirty="0" smtClean="0"/>
              <a:t>Experience &amp; background</a:t>
            </a:r>
          </a:p>
          <a:p>
            <a:pPr lvl="1"/>
            <a:r>
              <a:rPr lang="en-US" dirty="0" smtClean="0"/>
              <a:t>Most have law degrees and have been practicing lawyers</a:t>
            </a:r>
          </a:p>
          <a:p>
            <a:r>
              <a:rPr lang="en-US" dirty="0" smtClean="0"/>
              <a:t>Party affiliation</a:t>
            </a:r>
          </a:p>
          <a:p>
            <a:pPr lvl="1"/>
            <a:r>
              <a:rPr lang="en-US" dirty="0" smtClean="0"/>
              <a:t>President appoints judges of his own political party (not always)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Federal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ideology</a:t>
            </a:r>
          </a:p>
          <a:p>
            <a:pPr lvl="1"/>
            <a:r>
              <a:rPr lang="en-US" dirty="0" smtClean="0"/>
              <a:t>Different than political party, personal beliefs</a:t>
            </a:r>
          </a:p>
          <a:p>
            <a:r>
              <a:rPr lang="en-US" dirty="0" smtClean="0"/>
              <a:t>Race and gender</a:t>
            </a:r>
          </a:p>
          <a:p>
            <a:pPr lvl="1"/>
            <a:r>
              <a:rPr lang="en-US" dirty="0" smtClean="0"/>
              <a:t>Used to be all white males, much more diverse now</a:t>
            </a:r>
          </a:p>
          <a:p>
            <a:r>
              <a:rPr lang="en-US" dirty="0" smtClean="0"/>
              <a:t>Senatorial courtesy</a:t>
            </a:r>
          </a:p>
          <a:p>
            <a:pPr lvl="1"/>
            <a:r>
              <a:rPr lang="en-US" dirty="0" smtClean="0"/>
              <a:t>Appointments must always be made with the advice &amp; consent of the Senate (as they will be needed to approve anyhow)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595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Courts &amp; the  Judicial Branch</vt:lpstr>
      <vt:lpstr>Organization of the Federal Courts:</vt:lpstr>
      <vt:lpstr>Organization of the Federal Courts:</vt:lpstr>
      <vt:lpstr> Organization of the Federal Courts: Constitutional Courts</vt:lpstr>
      <vt:lpstr>Organization of the Federal Courts: Constitutional Courts</vt:lpstr>
      <vt:lpstr>Organization of the Federal Courts: Legislative Courts</vt:lpstr>
      <vt:lpstr>Organization of the Federal Courts: Legislative Courts</vt:lpstr>
      <vt:lpstr>Organization of the Federal Courts: Federal Judges</vt:lpstr>
      <vt:lpstr>Organization of the Federal Courts: Federal Judges</vt:lpstr>
      <vt:lpstr>Organization of the Federal Courts: Federal Judges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Courts &amp; the  Judicial Branch</dc:title>
  <dc:creator>Dojo</dc:creator>
  <cp:lastModifiedBy>Dojo</cp:lastModifiedBy>
  <cp:revision>6</cp:revision>
  <dcterms:created xsi:type="dcterms:W3CDTF">2009-12-13T21:57:56Z</dcterms:created>
  <dcterms:modified xsi:type="dcterms:W3CDTF">2009-12-13T22:54:50Z</dcterms:modified>
</cp:coreProperties>
</file>