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B8BB91-CB8A-4553-AB93-D16D37486D9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A3DB7A-17BE-4633-BC50-059DF863DF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Economic &amp; Political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18</a:t>
            </a:r>
          </a:p>
          <a:p>
            <a:r>
              <a:rPr lang="en-US" dirty="0" smtClean="0"/>
              <a:t>Section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Comparative Political Systems:</a:t>
            </a:r>
            <a:br>
              <a:rPr lang="en-US" dirty="0" smtClean="0"/>
            </a:br>
            <a:r>
              <a:rPr lang="en-US" dirty="0" smtClean="0"/>
              <a:t>Democratic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Measures of a democracy:</a:t>
            </a:r>
          </a:p>
          <a:p>
            <a:pPr lvl="1"/>
            <a:r>
              <a:rPr lang="en-US" u="sng" dirty="0" smtClean="0"/>
              <a:t>Political Participation by Citizens</a:t>
            </a:r>
            <a:r>
              <a:rPr lang="en-US" dirty="0" smtClean="0"/>
              <a:t>: Participation comes from individuals and groups apart from the government</a:t>
            </a:r>
          </a:p>
          <a:p>
            <a:pPr lvl="1"/>
            <a:r>
              <a:rPr lang="en-US" u="sng" dirty="0" smtClean="0"/>
              <a:t>Freedom of Communication &amp; Speech</a:t>
            </a:r>
            <a:r>
              <a:rPr lang="en-US" dirty="0" smtClean="0"/>
              <a:t>: If the government owns all the news outlets, democracy is limited</a:t>
            </a:r>
          </a:p>
          <a:p>
            <a:pPr lvl="1"/>
            <a:r>
              <a:rPr lang="en-US" u="sng" dirty="0" smtClean="0"/>
              <a:t>Recruitment of Political Leaders</a:t>
            </a:r>
            <a:r>
              <a:rPr lang="en-US" dirty="0" smtClean="0"/>
              <a:t>: Leaders don’t all come from the same families, schools/colleges or the same part of the country</a:t>
            </a:r>
          </a:p>
          <a:p>
            <a:pPr lvl="1"/>
            <a:r>
              <a:rPr lang="en-US" u="sng" dirty="0" smtClean="0"/>
              <a:t>A</a:t>
            </a:r>
            <a:r>
              <a:rPr lang="en-US" u="sng" dirty="0" smtClean="0"/>
              <a:t>ffect </a:t>
            </a:r>
            <a:r>
              <a:rPr lang="en-US" u="sng" dirty="0" smtClean="0"/>
              <a:t>of Citizen Participation</a:t>
            </a:r>
            <a:r>
              <a:rPr lang="en-US" dirty="0" smtClean="0"/>
              <a:t>: Citizens have a high degree of political knowledge &amp; participation (influence actually impacts the government)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Comparative Political Systems:</a:t>
            </a:r>
            <a:br>
              <a:rPr lang="en-US" dirty="0" smtClean="0"/>
            </a:br>
            <a:r>
              <a:rPr lang="en-US" dirty="0" smtClean="0"/>
              <a:t>Democratic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Contd.</a:t>
            </a:r>
          </a:p>
          <a:p>
            <a:pPr lvl="1"/>
            <a:r>
              <a:rPr lang="en-US" u="sng" dirty="0" smtClean="0"/>
              <a:t>Rule of Law, not Individuals</a:t>
            </a:r>
            <a:r>
              <a:rPr lang="en-US" dirty="0" smtClean="0"/>
              <a:t>: Same laws govern everyone equally</a:t>
            </a:r>
          </a:p>
          <a:p>
            <a:pPr lvl="1"/>
            <a:r>
              <a:rPr lang="en-US" u="sng" dirty="0" smtClean="0"/>
              <a:t>Competitive Popular Elections</a:t>
            </a:r>
            <a:r>
              <a:rPr lang="en-US" dirty="0" smtClean="0"/>
              <a:t>: Elections are fair and give people a real choice between candidates</a:t>
            </a:r>
            <a:endParaRPr lang="en-US" dirty="0"/>
          </a:p>
        </p:txBody>
      </p:sp>
      <p:pic>
        <p:nvPicPr>
          <p:cNvPr id="5" name="Content Placeholder 4" descr="justic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9545" y="1920875"/>
            <a:ext cx="2595909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Comparative Political Systems:</a:t>
            </a:r>
            <a:br>
              <a:rPr lang="en-US" dirty="0" smtClean="0"/>
            </a:br>
            <a:r>
              <a:rPr lang="en-US" dirty="0" smtClean="0"/>
              <a:t>Authoritarian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of authoritarianism:</a:t>
            </a:r>
          </a:p>
          <a:p>
            <a:pPr lvl="1"/>
            <a:r>
              <a:rPr lang="en-US" u="sng" dirty="0" smtClean="0"/>
              <a:t>Citizens as Subjects</a:t>
            </a:r>
            <a:r>
              <a:rPr lang="en-US" dirty="0" smtClean="0"/>
              <a:t>: Citizens have little influence on the policies made by government, act only as subjects (obey)</a:t>
            </a:r>
          </a:p>
          <a:p>
            <a:pPr lvl="1"/>
            <a:r>
              <a:rPr lang="en-US" u="sng" dirty="0" smtClean="0"/>
              <a:t>Restrictions on Communications &amp; Speech</a:t>
            </a:r>
            <a:r>
              <a:rPr lang="en-US" dirty="0" smtClean="0"/>
              <a:t>: Open criticism of the system is prohibited, news outlets are censored</a:t>
            </a:r>
          </a:p>
          <a:p>
            <a:pPr lvl="1"/>
            <a:r>
              <a:rPr lang="en-US" u="sng" dirty="0" smtClean="0"/>
              <a:t>Narrow Recruitment of Political Leaders</a:t>
            </a:r>
            <a:r>
              <a:rPr lang="en-US" dirty="0" smtClean="0"/>
              <a:t>: Leaders are narrowly selected in a way that eliminates most citizens from consideration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Comparative Political Systems:</a:t>
            </a:r>
            <a:br>
              <a:rPr lang="en-US" dirty="0" smtClean="0"/>
            </a:br>
            <a:r>
              <a:rPr lang="en-US" dirty="0" smtClean="0"/>
              <a:t>Authoritarian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Contd.</a:t>
            </a:r>
          </a:p>
          <a:p>
            <a:pPr lvl="1"/>
            <a:r>
              <a:rPr lang="en-US" u="sng" dirty="0" smtClean="0"/>
              <a:t>Rule of Individuals, not Law</a:t>
            </a:r>
            <a:r>
              <a:rPr lang="en-US" dirty="0" smtClean="0"/>
              <a:t>: Authoritarian rulers make their own rules and decisions about policies, these decisions not bound by law</a:t>
            </a:r>
          </a:p>
          <a:p>
            <a:pPr lvl="1"/>
            <a:r>
              <a:rPr lang="en-US" u="sng" dirty="0" smtClean="0"/>
              <a:t>No Competitive Elections</a:t>
            </a:r>
            <a:r>
              <a:rPr lang="en-US" dirty="0" smtClean="0"/>
              <a:t>: May have no election process at all (if they do, citizens don’t have a real choice of candidates)</a:t>
            </a:r>
            <a:endParaRPr lang="en-US" dirty="0"/>
          </a:p>
        </p:txBody>
      </p:sp>
      <p:pic>
        <p:nvPicPr>
          <p:cNvPr id="5" name="Content Placeholder 4" descr="coerc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47151" y="1920875"/>
            <a:ext cx="3440697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250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Comparative Economic &amp; Political Systems</vt:lpstr>
      <vt:lpstr>Comparative Political Systems: Democratic</vt:lpstr>
      <vt:lpstr>Comparative Political Systems: Democratic</vt:lpstr>
      <vt:lpstr>Comparative Political Systems: Authoritarian</vt:lpstr>
      <vt:lpstr>Comparative Political Systems: Authoritarian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Economic &amp; Political Systems</dc:title>
  <dc:creator>Dojo</dc:creator>
  <cp:lastModifiedBy>Dojo</cp:lastModifiedBy>
  <cp:revision>8</cp:revision>
  <dcterms:created xsi:type="dcterms:W3CDTF">2010-01-27T23:58:03Z</dcterms:created>
  <dcterms:modified xsi:type="dcterms:W3CDTF">2010-01-28T22:41:22Z</dcterms:modified>
</cp:coreProperties>
</file>