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E33CEC-AEB0-45C1-B382-CB23BE3ED2C1}" type="datetimeFigureOut">
              <a:rPr lang="en-US" smtClean="0"/>
              <a:t>3/14/2013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6606BA8-8204-4BF9-A6C5-6B6EF0F8A7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E33CEC-AEB0-45C1-B382-CB23BE3ED2C1}"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E33CEC-AEB0-45C1-B382-CB23BE3ED2C1}"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E33CEC-AEB0-45C1-B382-CB23BE3ED2C1}"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E33CEC-AEB0-45C1-B382-CB23BE3ED2C1}" type="datetimeFigureOut">
              <a:rPr lang="en-US" smtClean="0"/>
              <a:t>3/14/2013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06BA8-8204-4BF9-A6C5-6B6EF0F8A77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E33CEC-AEB0-45C1-B382-CB23BE3ED2C1}"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E33CEC-AEB0-45C1-B382-CB23BE3ED2C1}" type="datetimeFigureOut">
              <a:rPr lang="en-US" smtClean="0"/>
              <a:t>3/14/2013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E33CEC-AEB0-45C1-B382-CB23BE3ED2C1}" type="datetimeFigureOut">
              <a:rPr lang="en-US" smtClean="0"/>
              <a:t>3/14/2013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33CEC-AEB0-45C1-B382-CB23BE3ED2C1}" type="datetimeFigureOut">
              <a:rPr lang="en-US" smtClean="0"/>
              <a:t>3/14/2013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E33CEC-AEB0-45C1-B382-CB23BE3ED2C1}"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06BA8-8204-4BF9-A6C5-6B6EF0F8A7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E33CEC-AEB0-45C1-B382-CB23BE3ED2C1}" type="datetimeFigureOut">
              <a:rPr lang="en-US" smtClean="0"/>
              <a:t>3/14/2013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6606BA8-8204-4BF9-A6C5-6B6EF0F8A77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E33CEC-AEB0-45C1-B382-CB23BE3ED2C1}" type="datetimeFigureOut">
              <a:rPr lang="en-US" smtClean="0"/>
              <a:t>3/14/2013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606BA8-8204-4BF9-A6C5-6B6EF0F8A77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Bill of Rights</a:t>
            </a:r>
            <a:endParaRPr lang="en-US" dirty="0"/>
          </a:p>
        </p:txBody>
      </p:sp>
      <p:sp>
        <p:nvSpPr>
          <p:cNvPr id="3" name="Subtitle 2"/>
          <p:cNvSpPr>
            <a:spLocks noGrp="1"/>
          </p:cNvSpPr>
          <p:nvPr>
            <p:ph type="subTitle" idx="1"/>
          </p:nvPr>
        </p:nvSpPr>
        <p:spPr/>
        <p:txBody>
          <a:bodyPr/>
          <a:lstStyle/>
          <a:p>
            <a:r>
              <a:rPr lang="en-US" dirty="0" smtClean="0"/>
              <a:t>Chapter 3</a:t>
            </a:r>
          </a:p>
          <a:p>
            <a:r>
              <a:rPr lang="en-US" dirty="0" smtClean="0"/>
              <a:t>Section 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Bill of Rights: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The constitution was a limitation on the government (not the individual)</a:t>
            </a:r>
          </a:p>
          <a:p>
            <a:r>
              <a:rPr lang="en-US" dirty="0" smtClean="0"/>
              <a:t>Designed to protect your freedoms and to ensure your freedom and liberty</a:t>
            </a:r>
          </a:p>
          <a:p>
            <a:r>
              <a:rPr lang="en-US" dirty="0" smtClean="0"/>
              <a:t>The Bill of Rights is aimed explicitly at protecting your rights as citizens</a:t>
            </a:r>
            <a:endParaRPr lang="en-US" dirty="0"/>
          </a:p>
        </p:txBody>
      </p:sp>
      <p:pic>
        <p:nvPicPr>
          <p:cNvPr id="5" name="Content Placeholder 4" descr="Bill_of_Rights_Pg1of1_AC.jpg"/>
          <p:cNvPicPr>
            <a:picLocks noGrp="1" noChangeAspect="1"/>
          </p:cNvPicPr>
          <p:nvPr>
            <p:ph sz="half" idx="2"/>
          </p:nvPr>
        </p:nvPicPr>
        <p:blipFill>
          <a:blip r:embed="rId2" cstate="print"/>
          <a:stretch>
            <a:fillRect/>
          </a:stretch>
        </p:blipFill>
        <p:spPr>
          <a:xfrm>
            <a:off x="4648200" y="1990383"/>
            <a:ext cx="4038600" cy="4294871"/>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Bill of Rights: Preamble</a:t>
            </a:r>
            <a:endParaRPr lang="en-US" dirty="0"/>
          </a:p>
        </p:txBody>
      </p:sp>
      <p:sp>
        <p:nvSpPr>
          <p:cNvPr id="6" name="Content Placeholder 5"/>
          <p:cNvSpPr>
            <a:spLocks noGrp="1"/>
          </p:cNvSpPr>
          <p:nvPr>
            <p:ph idx="1"/>
          </p:nvPr>
        </p:nvSpPr>
        <p:spPr>
          <a:xfrm>
            <a:off x="457200" y="1828800"/>
            <a:ext cx="8229600" cy="4389120"/>
          </a:xfrm>
        </p:spPr>
        <p:txBody>
          <a:bodyPr>
            <a:noAutofit/>
          </a:bodyPr>
          <a:lstStyle/>
          <a:p>
            <a:pPr>
              <a:buNone/>
            </a:pPr>
            <a:r>
              <a:rPr lang="en-US" sz="1900" dirty="0" smtClean="0">
                <a:latin typeface="+mj-lt"/>
              </a:rPr>
              <a:t>	Congress of the United States begun and held at the City of New-York, on Wednesday the fourth of March, one thousand seven hundred and eighty nine</a:t>
            </a:r>
          </a:p>
          <a:p>
            <a:pPr>
              <a:buNone/>
            </a:pPr>
            <a:r>
              <a:rPr lang="en-US" sz="1900" dirty="0" smtClean="0">
                <a:latin typeface="+mj-lt"/>
              </a:rPr>
              <a:t>	THE Conventions of a number of the States, having at the time of their adopting the Constitution, expressed a desire, in order to prevent misconstruction or abuse of its powers, that further declaratory and restrictive clauses should be added: And as extending the ground of public confidence in the Government, will best ensure the beneficent starts of its institution. </a:t>
            </a:r>
          </a:p>
          <a:p>
            <a:pPr>
              <a:buNone/>
            </a:pPr>
            <a:r>
              <a:rPr lang="en-US" sz="1900" dirty="0" smtClean="0">
                <a:latin typeface="+mj-lt"/>
              </a:rPr>
              <a:t>	RESOLVED by the Senate and House of Representatives of the United States of America, in Congress assembled, two thirds of both Houses concurring, that the following Articles be proposed to the Legislatures of the several States, as amendments to the Constitution of the United States, all, or any of which Articles, when ratified by three fourths of the said Legislatures, to be valid to all intents and purposes, as part of the said Constitution; viz. </a:t>
            </a:r>
          </a:p>
          <a:p>
            <a:pPr>
              <a:buNone/>
            </a:pPr>
            <a:r>
              <a:rPr lang="en-US" sz="1900" dirty="0" smtClean="0">
                <a:latin typeface="+mj-lt"/>
              </a:rPr>
              <a:t>	ARTICLES in addition to, and Amendment of the Constitution of the United States of America, proposed by Congress, and ratified by the Legislatures of the several States, pursuant to the fifth Article of the original Constitution.</a:t>
            </a:r>
            <a:endParaRPr lang="en-US" sz="1900"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a:t>
            </a:r>
            <a:endParaRPr lang="en-US" dirty="0"/>
          </a:p>
        </p:txBody>
      </p:sp>
      <p:sp>
        <p:nvSpPr>
          <p:cNvPr id="3" name="Content Placeholder 2"/>
          <p:cNvSpPr>
            <a:spLocks noGrp="1"/>
          </p:cNvSpPr>
          <p:nvPr>
            <p:ph idx="1"/>
          </p:nvPr>
        </p:nvSpPr>
        <p:spPr/>
        <p:txBody>
          <a:bodyPr/>
          <a:lstStyle/>
          <a:p>
            <a:r>
              <a:rPr lang="en-US" dirty="0" smtClean="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pPr lvl="1"/>
            <a:r>
              <a:rPr lang="en-US" dirty="0" smtClean="0"/>
              <a:t>Freedom of the press</a:t>
            </a:r>
          </a:p>
          <a:p>
            <a:pPr lvl="1"/>
            <a:r>
              <a:rPr lang="en-US" dirty="0" smtClean="0"/>
              <a:t>Freedom of religion</a:t>
            </a:r>
          </a:p>
          <a:p>
            <a:pPr lvl="1"/>
            <a:r>
              <a:rPr lang="en-US" dirty="0" smtClean="0"/>
              <a:t>Freedom of speech</a:t>
            </a:r>
          </a:p>
          <a:p>
            <a:pPr lvl="1"/>
            <a:r>
              <a:rPr lang="en-US" dirty="0" smtClean="0"/>
              <a:t>Freedom to petition the government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&amp; Third Amendments:</a:t>
            </a:r>
            <a:endParaRPr lang="en-US" dirty="0"/>
          </a:p>
        </p:txBody>
      </p:sp>
      <p:sp>
        <p:nvSpPr>
          <p:cNvPr id="3" name="Content Placeholder 2"/>
          <p:cNvSpPr>
            <a:spLocks noGrp="1"/>
          </p:cNvSpPr>
          <p:nvPr>
            <p:ph idx="1"/>
          </p:nvPr>
        </p:nvSpPr>
        <p:spPr/>
        <p:txBody>
          <a:bodyPr/>
          <a:lstStyle/>
          <a:p>
            <a:r>
              <a:rPr lang="en-US" u="sng" dirty="0" smtClean="0"/>
              <a:t>2</a:t>
            </a:r>
            <a:r>
              <a:rPr lang="en-US" u="sng" baseline="30000" dirty="0" smtClean="0"/>
              <a:t>nd</a:t>
            </a:r>
            <a:r>
              <a:rPr lang="en-US" u="sng" dirty="0" smtClean="0"/>
              <a:t> Amendment:</a:t>
            </a:r>
            <a:r>
              <a:rPr lang="en-US" dirty="0" smtClean="0"/>
              <a:t> A well regulated Militia, being necessary to the security of a free State, the right of the People to keep and bear Arms, shall not be infringed.</a:t>
            </a:r>
          </a:p>
          <a:p>
            <a:pPr lvl="1"/>
            <a:r>
              <a:rPr lang="en-US" dirty="0" smtClean="0"/>
              <a:t>Right to bear arms</a:t>
            </a:r>
          </a:p>
          <a:p>
            <a:r>
              <a:rPr lang="en-US" u="sng" dirty="0" smtClean="0"/>
              <a:t>3</a:t>
            </a:r>
            <a:r>
              <a:rPr lang="en-US" u="sng" baseline="30000" dirty="0" smtClean="0"/>
              <a:t>rd</a:t>
            </a:r>
            <a:r>
              <a:rPr lang="en-US" u="sng" dirty="0" smtClean="0"/>
              <a:t> Amendment:</a:t>
            </a:r>
            <a:r>
              <a:rPr lang="en-US" dirty="0" smtClean="0"/>
              <a:t> No Soldier shall, in time of peace be quartered in any house, without the consent of the Owner, nor in time of war, but in a manner to be prescribed by law. </a:t>
            </a:r>
          </a:p>
          <a:p>
            <a:pPr lvl="1"/>
            <a:r>
              <a:rPr lang="en-US" dirty="0" smtClean="0"/>
              <a:t>Government can’t force you to keep troops in your home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a:t>
            </a:r>
            <a:r>
              <a:rPr lang="en-US" baseline="30000" dirty="0" smtClean="0"/>
              <a:t>th</a:t>
            </a:r>
            <a:r>
              <a:rPr lang="en-US" dirty="0" smtClean="0"/>
              <a:t>, 5</a:t>
            </a:r>
            <a:r>
              <a:rPr lang="en-US" baseline="30000" dirty="0" smtClean="0"/>
              <a:t>th</a:t>
            </a:r>
            <a:r>
              <a:rPr lang="en-US" dirty="0" smtClean="0"/>
              <a:t>, 6</a:t>
            </a:r>
            <a:r>
              <a:rPr lang="en-US" baseline="30000" dirty="0" smtClean="0"/>
              <a:t>th</a:t>
            </a:r>
            <a:r>
              <a:rPr lang="en-US" dirty="0" smtClean="0"/>
              <a:t>, 7</a:t>
            </a:r>
            <a:r>
              <a:rPr lang="en-US" baseline="30000" dirty="0" smtClean="0"/>
              <a:t>th</a:t>
            </a:r>
            <a:r>
              <a:rPr lang="en-US" dirty="0" smtClean="0"/>
              <a:t>, 8</a:t>
            </a:r>
            <a:r>
              <a:rPr lang="en-US" baseline="30000" dirty="0" smtClean="0"/>
              <a:t>th</a:t>
            </a:r>
            <a:r>
              <a:rPr lang="en-US" dirty="0" smtClean="0"/>
              <a:t> Amendments:</a:t>
            </a:r>
            <a:endParaRPr lang="en-US" dirty="0"/>
          </a:p>
        </p:txBody>
      </p:sp>
      <p:sp>
        <p:nvSpPr>
          <p:cNvPr id="3" name="Content Placeholder 2"/>
          <p:cNvSpPr>
            <a:spLocks noGrp="1"/>
          </p:cNvSpPr>
          <p:nvPr>
            <p:ph idx="1"/>
          </p:nvPr>
        </p:nvSpPr>
        <p:spPr/>
        <p:txBody>
          <a:bodyPr/>
          <a:lstStyle/>
          <a:p>
            <a:r>
              <a:rPr lang="en-US" dirty="0" smtClean="0"/>
              <a:t>Guarantee the rights of the accused either in criminal or civil cases</a:t>
            </a:r>
          </a:p>
          <a:p>
            <a:pPr lvl="1"/>
            <a:r>
              <a:rPr lang="en-US" dirty="0" smtClean="0"/>
              <a:t>Protection against unreasonable search &amp; seizures (4</a:t>
            </a:r>
            <a:r>
              <a:rPr lang="en-US" baseline="30000" dirty="0" smtClean="0"/>
              <a:t>th</a:t>
            </a:r>
            <a:r>
              <a:rPr lang="en-US" dirty="0" smtClean="0"/>
              <a:t>)</a:t>
            </a:r>
          </a:p>
          <a:p>
            <a:pPr lvl="1"/>
            <a:r>
              <a:rPr lang="en-US" dirty="0" smtClean="0"/>
              <a:t>Due process, double jeopardy, self-incrimination &amp; eminent domain (5</a:t>
            </a:r>
            <a:r>
              <a:rPr lang="en-US" baseline="30000" dirty="0" smtClean="0"/>
              <a:t>th</a:t>
            </a:r>
            <a:r>
              <a:rPr lang="en-US" dirty="0" smtClean="0"/>
              <a:t>)</a:t>
            </a:r>
          </a:p>
          <a:p>
            <a:pPr lvl="1"/>
            <a:r>
              <a:rPr lang="en-US" dirty="0" smtClean="0"/>
              <a:t>Trial by jury, speedy trail, public trial, right to counsel (6</a:t>
            </a:r>
            <a:r>
              <a:rPr lang="en-US" baseline="30000" dirty="0" smtClean="0"/>
              <a:t>th</a:t>
            </a:r>
            <a:r>
              <a:rPr lang="en-US" dirty="0" smtClean="0"/>
              <a:t>)</a:t>
            </a:r>
          </a:p>
          <a:p>
            <a:pPr lvl="1"/>
            <a:r>
              <a:rPr lang="en-US" dirty="0" smtClean="0"/>
              <a:t>Civil trial by jury (7</a:t>
            </a:r>
            <a:r>
              <a:rPr lang="en-US" baseline="30000" dirty="0" smtClean="0"/>
              <a:t>th</a:t>
            </a:r>
            <a:r>
              <a:rPr lang="en-US" dirty="0" smtClean="0"/>
              <a:t>)</a:t>
            </a:r>
          </a:p>
          <a:p>
            <a:pPr lvl="1"/>
            <a:r>
              <a:rPr lang="en-US" dirty="0" smtClean="0"/>
              <a:t>Prohibits excessive bail, &amp; cruel &amp; unusual punishment (8</a:t>
            </a:r>
            <a:r>
              <a:rPr lang="en-US" baseline="30000" dirty="0" smtClean="0"/>
              <a:t>th</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r>
              <a:rPr lang="en-US" baseline="30000" dirty="0" smtClean="0"/>
              <a:t>th</a:t>
            </a:r>
            <a:r>
              <a:rPr lang="en-US" dirty="0" smtClean="0"/>
              <a:t> &amp; 10</a:t>
            </a:r>
            <a:r>
              <a:rPr lang="en-US" baseline="30000" dirty="0" smtClean="0"/>
              <a:t>th</a:t>
            </a:r>
            <a:r>
              <a:rPr lang="en-US" dirty="0" smtClean="0"/>
              <a:t> Amendments:</a:t>
            </a:r>
            <a:endParaRPr lang="en-US" dirty="0"/>
          </a:p>
        </p:txBody>
      </p:sp>
      <p:sp>
        <p:nvSpPr>
          <p:cNvPr id="3" name="Content Placeholder 2"/>
          <p:cNvSpPr>
            <a:spLocks noGrp="1"/>
          </p:cNvSpPr>
          <p:nvPr>
            <p:ph idx="1"/>
          </p:nvPr>
        </p:nvSpPr>
        <p:spPr/>
        <p:txBody>
          <a:bodyPr>
            <a:normAutofit/>
          </a:bodyPr>
          <a:lstStyle/>
          <a:p>
            <a:r>
              <a:rPr lang="en-US" u="sng" dirty="0" smtClean="0"/>
              <a:t>9</a:t>
            </a:r>
            <a:r>
              <a:rPr lang="en-US" u="sng" baseline="30000" dirty="0" smtClean="0"/>
              <a:t>th</a:t>
            </a:r>
            <a:r>
              <a:rPr lang="en-US" u="sng" dirty="0" smtClean="0"/>
              <a:t> Amendment:</a:t>
            </a:r>
            <a:r>
              <a:rPr lang="en-US" dirty="0" smtClean="0"/>
              <a:t> The enumeration in the Constitution, of certain rights, shall not be construed to deny or disparage others retained by the people.</a:t>
            </a:r>
          </a:p>
          <a:p>
            <a:pPr lvl="1"/>
            <a:r>
              <a:rPr lang="en-US" dirty="0" smtClean="0"/>
              <a:t>Rights not named specifically, still exist</a:t>
            </a:r>
          </a:p>
          <a:p>
            <a:pPr lvl="1"/>
            <a:r>
              <a:rPr lang="en-US" dirty="0" smtClean="0"/>
              <a:t>If it’s not named, the people retain </a:t>
            </a:r>
            <a:r>
              <a:rPr lang="en-US" dirty="0" smtClean="0"/>
              <a:t>it</a:t>
            </a:r>
            <a:endParaRPr lang="en-US"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4114800"/>
            <a:ext cx="2590800" cy="24885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5" name="Content Placeholder 4"/>
          <p:cNvSpPr>
            <a:spLocks noGrp="1"/>
          </p:cNvSpPr>
          <p:nvPr>
            <p:ph idx="1"/>
          </p:nvPr>
        </p:nvSpPr>
        <p:spPr/>
        <p:txBody>
          <a:bodyPr/>
          <a:lstStyle/>
          <a:p>
            <a:r>
              <a:rPr lang="en-US" u="sng" dirty="0"/>
              <a:t>10</a:t>
            </a:r>
            <a:r>
              <a:rPr lang="en-US" u="sng" baseline="30000" dirty="0"/>
              <a:t>th</a:t>
            </a:r>
            <a:r>
              <a:rPr lang="en-US" u="sng" dirty="0"/>
              <a:t> Amendment:</a:t>
            </a:r>
            <a:r>
              <a:rPr lang="en-US" dirty="0"/>
              <a:t> The powers not delegated to the United States by the Constitution, nor prohibited by it to the States, are reserved to the States respectively, or to the people.</a:t>
            </a:r>
            <a:br>
              <a:rPr lang="en-US" dirty="0"/>
            </a:br>
            <a:r>
              <a:rPr lang="en-US" dirty="0"/>
              <a:t>Powers assigned to the states and to the people</a:t>
            </a:r>
            <a:br>
              <a:rPr lang="en-US" dirty="0"/>
            </a:br>
            <a:r>
              <a:rPr lang="en-US" b="1" dirty="0"/>
              <a:t>Reserved Powers</a:t>
            </a:r>
            <a:br>
              <a:rPr lang="en-US" b="1" dirty="0"/>
            </a:br>
            <a:endParaRPr lang="en-US" dirty="0"/>
          </a:p>
        </p:txBody>
      </p:sp>
    </p:spTree>
    <p:extLst>
      <p:ext uri="{BB962C8B-B14F-4D97-AF65-F5344CB8AC3E}">
        <p14:creationId xmlns:p14="http://schemas.microsoft.com/office/powerpoint/2010/main" val="189598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Informal Changes to the Constitution:</a:t>
            </a:r>
            <a:endParaRPr lang="en-US" dirty="0"/>
          </a:p>
        </p:txBody>
      </p:sp>
      <p:sp>
        <p:nvSpPr>
          <p:cNvPr id="3" name="Content Placeholder 2"/>
          <p:cNvSpPr>
            <a:spLocks noGrp="1"/>
          </p:cNvSpPr>
          <p:nvPr>
            <p:ph idx="1"/>
          </p:nvPr>
        </p:nvSpPr>
        <p:spPr/>
        <p:txBody>
          <a:bodyPr/>
          <a:lstStyle/>
          <a:p>
            <a:r>
              <a:rPr lang="en-US" dirty="0" smtClean="0"/>
              <a:t>Not so much changes as “clarifications” of governmental powers/roles</a:t>
            </a:r>
          </a:p>
          <a:p>
            <a:pPr lvl="1"/>
            <a:r>
              <a:rPr lang="en-US" u="sng" dirty="0" smtClean="0"/>
              <a:t>Legislative Actions:</a:t>
            </a:r>
            <a:r>
              <a:rPr lang="en-US" dirty="0" smtClean="0"/>
              <a:t> Laws passed that spell out and add to the constitution’s provisions (taxes) (impeachment)</a:t>
            </a:r>
          </a:p>
          <a:p>
            <a:pPr lvl="1"/>
            <a:r>
              <a:rPr lang="en-US" u="sng" dirty="0" smtClean="0"/>
              <a:t>Executive Actions:</a:t>
            </a:r>
            <a:r>
              <a:rPr lang="en-US" dirty="0" smtClean="0"/>
              <a:t> The way in which the president carries out his duties shapes our interpretations of the document</a:t>
            </a:r>
          </a:p>
          <a:p>
            <a:pPr lvl="1"/>
            <a:r>
              <a:rPr lang="en-US" u="sng" dirty="0" smtClean="0"/>
              <a:t>Judicial Interpretations:</a:t>
            </a:r>
            <a:r>
              <a:rPr lang="en-US" dirty="0" smtClean="0"/>
              <a:t> Most influential in interpreting the constitution when disputes arise.</a:t>
            </a:r>
          </a:p>
          <a:p>
            <a:pPr lvl="2"/>
            <a:r>
              <a:rPr lang="en-US" dirty="0" err="1" smtClean="0"/>
              <a:t>Marbury</a:t>
            </a:r>
            <a:r>
              <a:rPr lang="en-US" dirty="0" smtClean="0"/>
              <a:t> v. Madison greatly expanded the power of the court (judicial review)</a:t>
            </a:r>
          </a:p>
          <a:p>
            <a:pPr lvl="1"/>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379</TotalTime>
  <Words>465</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The Bill of Rights</vt:lpstr>
      <vt:lpstr>The Bill of Rights:</vt:lpstr>
      <vt:lpstr>Bill of Rights: Preamble</vt:lpstr>
      <vt:lpstr>First Amendment:</vt:lpstr>
      <vt:lpstr>Second &amp; Third Amendments:</vt:lpstr>
      <vt:lpstr>4th, 5th, 6th, 7th, 8th Amendments:</vt:lpstr>
      <vt:lpstr>9th &amp; 10th Amendments:</vt:lpstr>
      <vt:lpstr>PowerPoint Presentation</vt:lpstr>
      <vt:lpstr>Informal Changes to the Constitution: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Bill of Rights</dc:title>
  <dc:creator>Dojo</dc:creator>
  <cp:lastModifiedBy>win7</cp:lastModifiedBy>
  <cp:revision>9</cp:revision>
  <dcterms:created xsi:type="dcterms:W3CDTF">2009-10-29T22:20:16Z</dcterms:created>
  <dcterms:modified xsi:type="dcterms:W3CDTF">2013-03-14T16:04:37Z</dcterms:modified>
</cp:coreProperties>
</file>