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7222DC-183A-4637-B093-676DF693F468}" type="datetimeFigureOut">
              <a:rPr lang="en-US" smtClean="0"/>
              <a:t>10/25/2009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B5405C-3B0A-40B3-890B-EA8B420D523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</a:p>
          <a:p>
            <a:r>
              <a:rPr lang="en-US" dirty="0" smtClean="0"/>
              <a:t>Section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Responsibilities to Each Other: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Faith &amp; Credit Clause:</a:t>
            </a:r>
          </a:p>
          <a:p>
            <a:pPr lvl="1"/>
            <a:r>
              <a:rPr lang="en-US" dirty="0" smtClean="0"/>
              <a:t>Each state must give full faith &amp; credit to the public acts, records and civil judicial proceedings of every other state</a:t>
            </a:r>
          </a:p>
          <a:p>
            <a:pPr lvl="1"/>
            <a:r>
              <a:rPr lang="en-US" dirty="0" smtClean="0"/>
              <a:t>Extradition prevents criminals for escaping prosecution (all criminal laws are state laws) by crossing state lines</a:t>
            </a:r>
          </a:p>
          <a:p>
            <a:pPr lvl="1"/>
            <a:r>
              <a:rPr lang="en-US" dirty="0" smtClean="0"/>
              <a:t>People visiting other states have all the rights of state residents</a:t>
            </a:r>
          </a:p>
          <a:p>
            <a:pPr lvl="2"/>
            <a:r>
              <a:rPr lang="en-US" dirty="0" smtClean="0"/>
              <a:t>Exceptions include voting &amp; tuition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Founders did not explicitly layer state &amp; federal government</a:t>
            </a:r>
          </a:p>
          <a:p>
            <a:pPr lvl="1"/>
            <a:r>
              <a:rPr lang="en-US" dirty="0" smtClean="0"/>
              <a:t>Constitution separates state &amp; federal powers but recognizes the existence of “shared powers”</a:t>
            </a:r>
          </a:p>
          <a:p>
            <a:r>
              <a:rPr lang="en-US" dirty="0" smtClean="0"/>
              <a:t>The mere existence of national and state governments does not make for federalism</a:t>
            </a:r>
          </a:p>
          <a:p>
            <a:pPr lvl="1"/>
            <a:r>
              <a:rPr lang="en-US" dirty="0" smtClean="0"/>
              <a:t>Key ingredient is power that is divided &amp; shared between the two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Interpretations of Federalism: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Dual Federalism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Prevalent the first 100 years (or so) after the revolution</a:t>
            </a:r>
          </a:p>
          <a:p>
            <a:pPr lvl="1"/>
            <a:r>
              <a:rPr lang="en-US" dirty="0" smtClean="0"/>
              <a:t>Constitution gives limited powers to the national government, leaving most power to the states</a:t>
            </a:r>
          </a:p>
          <a:p>
            <a:pPr lvl="1"/>
            <a:r>
              <a:rPr lang="en-US" dirty="0" smtClean="0"/>
              <a:t>Each level of government dominates its own “sphere”</a:t>
            </a:r>
          </a:p>
          <a:p>
            <a:r>
              <a:rPr lang="en-US" u="sng" dirty="0" smtClean="0"/>
              <a:t>Cooperative Federalism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Defines federalism as providing goods/services to the people, thus requiring cooperation amongst various levels of government</a:t>
            </a:r>
          </a:p>
          <a:p>
            <a:r>
              <a:rPr lang="en-US" u="sng" dirty="0" smtClean="0"/>
              <a:t>New Federalism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Emphasizes shrinking the size &amp; responsibility of the national government &amp; returning more power to the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Powers of the National Government: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Constitution gives three types of powers to the national government</a:t>
            </a:r>
          </a:p>
          <a:p>
            <a:r>
              <a:rPr lang="en-US" u="sng" dirty="0" smtClean="0"/>
              <a:t>Delegated Powers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Or expressed powers, those specifically written in the constitution (collect taxes, coin money, regulate commerce, armed forces, declaring war, granting patents &amp; </a:t>
            </a:r>
            <a:r>
              <a:rPr lang="en-US" dirty="0" err="1" smtClean="0"/>
              <a:t>copywrites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 descr="delegated power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219200"/>
            <a:ext cx="4180990" cy="541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Powers of the National Government: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Implied Powers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“Elastic clause” gives congress powers to make all laws which shall be necessary and proper for carrying into execution the foregoing powers</a:t>
            </a:r>
          </a:p>
          <a:p>
            <a:r>
              <a:rPr lang="en-US" u="sng" dirty="0" smtClean="0"/>
              <a:t>Inherent Powers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Used in foreign affairs</a:t>
            </a:r>
          </a:p>
          <a:p>
            <a:pPr lvl="1"/>
            <a:r>
              <a:rPr lang="en-US" dirty="0" smtClean="0"/>
              <a:t>Don’t depend on specific clauses of the constitution</a:t>
            </a:r>
          </a:p>
          <a:p>
            <a:pPr lvl="1"/>
            <a:r>
              <a:rPr lang="en-US" dirty="0" smtClean="0"/>
              <a:t>Powers to acquire territory, recognized foreign states, set immigration policy, protect the U.S. from rebellion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States: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Reserved Powers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Powers held by the states that are not delegated to the national government nor denied to the states</a:t>
            </a:r>
          </a:p>
          <a:p>
            <a:pPr lvl="1"/>
            <a:r>
              <a:rPr lang="en-US" dirty="0" smtClean="0"/>
              <a:t>Not specifically listed, but guaranteed by the 10</a:t>
            </a:r>
            <a:r>
              <a:rPr lang="en-US" baseline="30000" dirty="0" smtClean="0"/>
              <a:t>th</a:t>
            </a:r>
            <a:r>
              <a:rPr lang="en-US" dirty="0" smtClean="0"/>
              <a:t> Amendment as “reserved to the states respectively, or to the people”</a:t>
            </a:r>
          </a:p>
          <a:p>
            <a:pPr lvl="1"/>
            <a:r>
              <a:rPr lang="en-US" dirty="0" smtClean="0"/>
              <a:t>Powers to establish local government, conduct elections, regulating trade within a state and ratifying amendments to the constitution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Powers: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Concurrent Powers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Powers held by both the national and state governments</a:t>
            </a:r>
          </a:p>
          <a:p>
            <a:pPr lvl="1"/>
            <a:r>
              <a:rPr lang="en-US" dirty="0" smtClean="0"/>
              <a:t>Not granted exclusively to the federal government nor reserved for the states</a:t>
            </a:r>
          </a:p>
          <a:p>
            <a:pPr lvl="1"/>
            <a:r>
              <a:rPr lang="en-US" dirty="0" smtClean="0"/>
              <a:t>Include levying &amp; collecting taxes, separate court systems, making &amp; enforcing laws, borrowing money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Prohibited Powers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Powers denied to the national government, state government or both</a:t>
            </a:r>
          </a:p>
          <a:p>
            <a:pPr lvl="1"/>
            <a:r>
              <a:rPr lang="en-US" dirty="0" smtClean="0"/>
              <a:t>Federal government prohibited from taxing exports &amp; interfering with the states exercise of their rights</a:t>
            </a:r>
          </a:p>
          <a:p>
            <a:pPr lvl="1"/>
            <a:r>
              <a:rPr lang="en-US" dirty="0" smtClean="0"/>
              <a:t>State government prohibited from making treaties with foreign governments, coining money or engaging in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Responsibilities: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474720"/>
          </a:xfrm>
        </p:spPr>
        <p:txBody>
          <a:bodyPr/>
          <a:lstStyle/>
          <a:p>
            <a:r>
              <a:rPr lang="en-US" dirty="0" smtClean="0"/>
              <a:t>Guarantee a republican form of government to every state in the union</a:t>
            </a:r>
          </a:p>
          <a:p>
            <a:r>
              <a:rPr lang="en-US" dirty="0" smtClean="0"/>
              <a:t>Keep order and protect the states from “domestic insurrection”</a:t>
            </a:r>
          </a:p>
          <a:p>
            <a:pPr lvl="1"/>
            <a:r>
              <a:rPr lang="en-US" dirty="0" smtClean="0"/>
              <a:t>Shay’s rebellion anyone?</a:t>
            </a:r>
          </a:p>
          <a:p>
            <a:r>
              <a:rPr lang="en-US" dirty="0" smtClean="0"/>
              <a:t>Admission of new states</a:t>
            </a:r>
          </a:p>
          <a:p>
            <a:pPr lvl="1"/>
            <a:r>
              <a:rPr lang="en-US" dirty="0" smtClean="0"/>
              <a:t>Establish standards for states to follow (in return for federal monies)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Responsibilities: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be called upon to organize a militia in times of need</a:t>
            </a:r>
          </a:p>
          <a:p>
            <a:r>
              <a:rPr lang="en-US" dirty="0" smtClean="0"/>
              <a:t>Governor of a state can activate the “National Guard” in times of natural disasters or emergencies</a:t>
            </a:r>
          </a:p>
          <a:p>
            <a:r>
              <a:rPr lang="en-US" dirty="0" smtClean="0"/>
              <a:t>Responsible for the elections of all public officials, including national senators, representatives and the president</a:t>
            </a:r>
          </a:p>
          <a:p>
            <a:pPr lvl="1"/>
            <a:r>
              <a:rPr lang="en-US" dirty="0" smtClean="0"/>
              <a:t>Also responsible for voter registration &amp; polling locations</a:t>
            </a:r>
          </a:p>
          <a:p>
            <a:pPr lvl="1"/>
            <a:r>
              <a:rPr lang="en-US" dirty="0" smtClean="0"/>
              <a:t>Determine congressional districts</a:t>
            </a:r>
          </a:p>
          <a:p>
            <a:r>
              <a:rPr lang="en-US" dirty="0" smtClean="0"/>
              <a:t>Ratify amendments to the constitution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597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Federalism</vt:lpstr>
      <vt:lpstr>Federalism:</vt:lpstr>
      <vt:lpstr>Interpretations of Federalism:</vt:lpstr>
      <vt:lpstr>Powers of the National Government:</vt:lpstr>
      <vt:lpstr>Powers of the National Government:</vt:lpstr>
      <vt:lpstr>Powers of the States:</vt:lpstr>
      <vt:lpstr>Other Powers:</vt:lpstr>
      <vt:lpstr>Federal Responsibilities:</vt:lpstr>
      <vt:lpstr>State Responsibilities:</vt:lpstr>
      <vt:lpstr>State Responsibilities to Each Other: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</dc:title>
  <dc:creator>Dojo</dc:creator>
  <cp:lastModifiedBy>Dojo</cp:lastModifiedBy>
  <cp:revision>12</cp:revision>
  <dcterms:created xsi:type="dcterms:W3CDTF">2009-10-25T21:34:28Z</dcterms:created>
  <dcterms:modified xsi:type="dcterms:W3CDTF">2009-10-25T23:05:13Z</dcterms:modified>
</cp:coreProperties>
</file>