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57" r:id="rId5"/>
    <p:sldId id="258" r:id="rId6"/>
    <p:sldId id="261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310F-BF53-463B-9682-0BC8A3B091A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15-8E9F-4C89-81DF-5160E29EFC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310F-BF53-463B-9682-0BC8A3B091A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15-8E9F-4C89-81DF-5160E29EF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310F-BF53-463B-9682-0BC8A3B091A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15-8E9F-4C89-81DF-5160E29EF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310F-BF53-463B-9682-0BC8A3B091A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15-8E9F-4C89-81DF-5160E29EF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310F-BF53-463B-9682-0BC8A3B091A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039AC15-8E9F-4C89-81DF-5160E29EFC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310F-BF53-463B-9682-0BC8A3B091A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15-8E9F-4C89-81DF-5160E29EF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310F-BF53-463B-9682-0BC8A3B091A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15-8E9F-4C89-81DF-5160E29EF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310F-BF53-463B-9682-0BC8A3B091A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15-8E9F-4C89-81DF-5160E29EF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310F-BF53-463B-9682-0BC8A3B091A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15-8E9F-4C89-81DF-5160E29EF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310F-BF53-463B-9682-0BC8A3B091A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15-8E9F-4C89-81DF-5160E29EF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310F-BF53-463B-9682-0BC8A3B091A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AC15-8E9F-4C89-81DF-5160E29EF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26310F-BF53-463B-9682-0BC8A3B091A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39AC15-8E9F-4C89-81DF-5160E29EFC6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ithoutsanctuary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524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9 limits to </a:t>
            </a:r>
            <a:r>
              <a:rPr lang="en-US" dirty="0" err="1" smtClean="0"/>
              <a:t>progessivism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763000" cy="5105400"/>
          </a:xfrm>
        </p:spPr>
        <p:txBody>
          <a:bodyPr/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US" dirty="0" smtClean="0"/>
              <a:t>TR and his </a:t>
            </a:r>
            <a:r>
              <a:rPr lang="en-US" dirty="0" smtClean="0">
                <a:solidFill>
                  <a:srgbClr val="FF0000"/>
                </a:solidFill>
              </a:rPr>
              <a:t>Square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eal </a:t>
            </a:r>
            <a:r>
              <a:rPr lang="en-US" dirty="0" smtClean="0"/>
              <a:t>platform challenges </a:t>
            </a:r>
            <a:r>
              <a:rPr lang="en-US" dirty="0" smtClean="0">
                <a:solidFill>
                  <a:srgbClr val="FF0000"/>
                </a:solidFill>
              </a:rPr>
              <a:t>Taft</a:t>
            </a:r>
            <a:r>
              <a:rPr lang="en-US" dirty="0" smtClean="0"/>
              <a:t> a republican by running as a third party candidate of the </a:t>
            </a:r>
            <a:r>
              <a:rPr lang="en-US" dirty="0" smtClean="0">
                <a:solidFill>
                  <a:srgbClr val="FF0000"/>
                </a:solidFill>
              </a:rPr>
              <a:t>Bull Moose Party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Woodrow Wilson </a:t>
            </a:r>
            <a:r>
              <a:rPr lang="en-US" dirty="0" smtClean="0"/>
              <a:t>(democrat) wins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smtClean="0"/>
              <a:t>He calls his programs the </a:t>
            </a:r>
            <a:r>
              <a:rPr lang="en-US" dirty="0" smtClean="0">
                <a:solidFill>
                  <a:srgbClr val="FF0000"/>
                </a:solidFill>
              </a:rPr>
              <a:t>New Freedom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Reduce Tariffs,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Bank reform </a:t>
            </a:r>
            <a:r>
              <a:rPr lang="en-US" dirty="0" smtClean="0"/>
              <a:t>creation of the creature of </a:t>
            </a:r>
            <a:r>
              <a:rPr lang="en-US" dirty="0" err="1" smtClean="0"/>
              <a:t>Jekyl</a:t>
            </a:r>
            <a:r>
              <a:rPr lang="en-US" dirty="0" smtClean="0"/>
              <a:t> Island the federal reserve. Bank, which is neither.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Regulate </a:t>
            </a:r>
            <a:r>
              <a:rPr lang="en-US" dirty="0">
                <a:solidFill>
                  <a:srgbClr val="FF0000"/>
                </a:solidFill>
              </a:rPr>
              <a:t>trusts.</a:t>
            </a:r>
          </a:p>
          <a:p>
            <a:pPr marL="514350" indent="-514350" algn="l"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Arial" pitchFamily="34" charset="0"/>
              <a:buChar char="•"/>
            </a:pPr>
            <a:endParaRPr lang="en-US" dirty="0" smtClean="0"/>
          </a:p>
          <a:p>
            <a:pPr marL="514350" indent="-514350" algn="l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9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Taft continues reform</a:t>
            </a:r>
          </a:p>
          <a:p>
            <a:r>
              <a:rPr lang="en-US" dirty="0" smtClean="0"/>
              <a:t>Prosecutes twice as many trusts</a:t>
            </a:r>
          </a:p>
          <a:p>
            <a:r>
              <a:rPr lang="en-US" dirty="0" smtClean="0"/>
              <a:t>Expands national forests</a:t>
            </a:r>
          </a:p>
          <a:p>
            <a:r>
              <a:rPr lang="en-US" smtClean="0"/>
              <a:t>Supports </a:t>
            </a:r>
            <a:r>
              <a:rPr lang="en-US" dirty="0" smtClean="0"/>
              <a:t>mine safety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1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Drastic Change 1913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Reserve </a:t>
            </a:r>
            <a:r>
              <a:rPr lang="en-US" dirty="0"/>
              <a:t>B</a:t>
            </a:r>
            <a:r>
              <a:rPr lang="en-US" dirty="0" smtClean="0"/>
              <a:t>ank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16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Amendment </a:t>
            </a:r>
            <a:r>
              <a:rPr lang="en-US" dirty="0" smtClean="0"/>
              <a:t>to constitution  Income tax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17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amendment </a:t>
            </a:r>
            <a:r>
              <a:rPr lang="en-US" dirty="0" smtClean="0"/>
              <a:t>direct election of Senators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19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amendment </a:t>
            </a:r>
            <a:r>
              <a:rPr lang="en-US" dirty="0" smtClean="0"/>
              <a:t>originally proposed by </a:t>
            </a:r>
            <a:r>
              <a:rPr lang="en-US" dirty="0" smtClean="0">
                <a:solidFill>
                  <a:srgbClr val="FFFF00"/>
                </a:solidFill>
              </a:rPr>
              <a:t>Susan</a:t>
            </a:r>
            <a:r>
              <a:rPr lang="en-US" dirty="0" smtClean="0"/>
              <a:t> B. Anthony one of the greats of the Suffrage movement and pressed on by </a:t>
            </a:r>
            <a:r>
              <a:rPr lang="en-US" dirty="0" smtClean="0">
                <a:solidFill>
                  <a:srgbClr val="FFFF00"/>
                </a:solidFill>
              </a:rPr>
              <a:t>Carrie Chapman Catt</a:t>
            </a:r>
            <a:r>
              <a:rPr lang="en-US" dirty="0" smtClean="0"/>
              <a:t> gives women the vote 1920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6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Blacks have few benefits from progressive reform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Segregation is the law of the land in the south.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supreme court agrees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 the landmark decision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Plessy</a:t>
            </a:r>
            <a:r>
              <a:rPr lang="en-US" dirty="0" smtClean="0">
                <a:solidFill>
                  <a:srgbClr val="FF0000"/>
                </a:solidFill>
              </a:rPr>
              <a:t> v Ferguson </a:t>
            </a:r>
            <a:r>
              <a:rPr lang="en-US" dirty="0" smtClean="0"/>
              <a:t>1898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Which says separate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Facilities for blacks and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whites are equal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836" y="2667000"/>
            <a:ext cx="36576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23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Without Sanctuary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0"/>
            <a:ext cx="8763000" cy="5715000"/>
          </a:xfrm>
        </p:spPr>
      </p:pic>
    </p:spTree>
    <p:extLst>
      <p:ext uri="{BB962C8B-B14F-4D97-AF65-F5344CB8AC3E}">
        <p14:creationId xmlns:p14="http://schemas.microsoft.com/office/powerpoint/2010/main" val="23827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http://withoutsanctuary.org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Plight of African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Booker Taliaferro  (T) Washington </a:t>
            </a:r>
            <a:r>
              <a:rPr lang="en-US" dirty="0" smtClean="0"/>
              <a:t>sets up the Tuskegee Institute to help educate blacks </a:t>
            </a:r>
          </a:p>
          <a:p>
            <a:r>
              <a:rPr lang="en-US" dirty="0" smtClean="0"/>
              <a:t>Accommodation-Washington’s idea of accepting </a:t>
            </a:r>
            <a:r>
              <a:rPr lang="en-US" dirty="0" smtClean="0">
                <a:solidFill>
                  <a:srgbClr val="FF0000"/>
                </a:solidFill>
              </a:rPr>
              <a:t>Jim Crow </a:t>
            </a:r>
            <a:r>
              <a:rPr lang="en-US" dirty="0" smtClean="0"/>
              <a:t>and emphasizing economic equality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W.E. </a:t>
            </a:r>
            <a:r>
              <a:rPr lang="en-US" dirty="0" err="1" smtClean="0">
                <a:solidFill>
                  <a:srgbClr val="FF0000"/>
                </a:solidFill>
              </a:rPr>
              <a:t>Debois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another prominent African American . First black gradate of Harvard, helped found NAACP argued equality at once. Get the vote and end discrimination.                                                                                                                                   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9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Melting Pot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Like TR felt that </a:t>
            </a:r>
            <a:r>
              <a:rPr lang="en-US" dirty="0" smtClean="0">
                <a:solidFill>
                  <a:srgbClr val="FF0000"/>
                </a:solidFill>
              </a:rPr>
              <a:t>Nativism</a:t>
            </a:r>
            <a:r>
              <a:rPr lang="en-US" dirty="0" smtClean="0"/>
              <a:t> ( American born people and culture) was superior to immigrant</a:t>
            </a:r>
          </a:p>
          <a:p>
            <a:r>
              <a:rPr lang="en-US" dirty="0" smtClean="0"/>
              <a:t>“</a:t>
            </a:r>
            <a:r>
              <a:rPr lang="en-US" i="1" u="sng" dirty="0" smtClean="0">
                <a:solidFill>
                  <a:srgbClr val="FFFF00"/>
                </a:solidFill>
              </a:rPr>
              <a:t>Nineteenth-century </a:t>
            </a:r>
            <a:r>
              <a:rPr lang="en-US" i="1" u="sng" dirty="0">
                <a:solidFill>
                  <a:srgbClr val="FFFF00"/>
                </a:solidFill>
              </a:rPr>
              <a:t>democracy needs no more complete vindication for its existence than the fact that it has kept for the white race the best portions of the new world’s surface</a:t>
            </a:r>
            <a:r>
              <a:rPr lang="en-US" dirty="0" smtClean="0"/>
              <a:t>.” TR</a:t>
            </a:r>
          </a:p>
          <a:p>
            <a:r>
              <a:rPr lang="en-US" dirty="0" smtClean="0"/>
              <a:t>Don’t let anyone in but Anglo-Saxon people.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8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will reject the capitalist movement.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Eugene Debs </a:t>
            </a:r>
            <a:r>
              <a:rPr lang="en-US" dirty="0" smtClean="0"/>
              <a:t>leading Socialist in US helps found the International Workers of the World </a:t>
            </a:r>
            <a:r>
              <a:rPr lang="en-US" dirty="0" smtClean="0">
                <a:solidFill>
                  <a:srgbClr val="FFFF00"/>
                </a:solidFill>
              </a:rPr>
              <a:t>The Wobblies</a:t>
            </a:r>
          </a:p>
          <a:p>
            <a:r>
              <a:rPr lang="en-US" dirty="0" smtClean="0"/>
              <a:t>Will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run for the presidency several times, and even from Jail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146</TotalTime>
  <Words>326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Chapter 9 limits to progessivism</vt:lpstr>
      <vt:lpstr>PowerPoint Presentation</vt:lpstr>
      <vt:lpstr>Drastic Change 1913</vt:lpstr>
      <vt:lpstr>PowerPoint Presentation</vt:lpstr>
      <vt:lpstr>Without Sanctuary</vt:lpstr>
      <vt:lpstr>PowerPoint Presentation</vt:lpstr>
      <vt:lpstr>Plight of African Americans</vt:lpstr>
      <vt:lpstr>Melting Pot</vt:lpstr>
      <vt:lpstr>PowerPoint Presentation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limits to progessivism</dc:title>
  <dc:creator>win7</dc:creator>
  <cp:lastModifiedBy>win7</cp:lastModifiedBy>
  <cp:revision>15</cp:revision>
  <dcterms:created xsi:type="dcterms:W3CDTF">2012-09-24T11:48:45Z</dcterms:created>
  <dcterms:modified xsi:type="dcterms:W3CDTF">2012-09-30T14:13:57Z</dcterms:modified>
</cp:coreProperties>
</file>