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6" r:id="rId10"/>
    <p:sldId id="262" r:id="rId11"/>
    <p:sldId id="263" r:id="rId12"/>
    <p:sldId id="265" r:id="rId13"/>
    <p:sldId id="264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209A0C-EACF-4C51-B7C5-157581E0CDCE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778EC-5E3C-4542-8B59-074D3F279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FDR_in_193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inews26.com/content/?p=2805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aI7Gsxdmv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t9f-MZX-5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us-presidents/franklin-d-roosevelt/videos/inaugural-address-franklin-d-roosevel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en-US" dirty="0" smtClean="0"/>
              <a:t>FDR and the New Deal</a:t>
            </a:r>
            <a:endParaRPr lang="en-US" dirty="0"/>
          </a:p>
        </p:txBody>
      </p:sp>
      <p:pic>
        <p:nvPicPr>
          <p:cNvPr id="1026" name="Picture 2" descr="http://upload.wikimedia.org/wikipedia/commons/thumb/b/b8/FDR_in_1933.jpg/200px-FDR_in_1933.jpg">
            <a:hlinkClick r:id="rId2" tooltip="Franklin D. Roosevel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298833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Recovery-the Alphabet Armies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FDR wanted to put people back to work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CCC</a:t>
            </a:r>
            <a:r>
              <a:rPr lang="en-US" dirty="0" smtClean="0"/>
              <a:t>  Civilian Conservation Corps- </a:t>
            </a:r>
          </a:p>
          <a:p>
            <a:pPr>
              <a:buNone/>
            </a:pPr>
            <a:r>
              <a:rPr lang="en-US" dirty="0" smtClean="0"/>
              <a:t>environmental programs. </a:t>
            </a:r>
          </a:p>
          <a:p>
            <a:pPr>
              <a:buNone/>
            </a:pPr>
            <a:r>
              <a:rPr lang="en-US" dirty="0" smtClean="0"/>
              <a:t>Planting forests </a:t>
            </a:r>
          </a:p>
          <a:p>
            <a:pPr>
              <a:buNone/>
            </a:pPr>
            <a:r>
              <a:rPr lang="en-US" dirty="0" smtClean="0"/>
              <a:t>building outdoor</a:t>
            </a:r>
          </a:p>
          <a:p>
            <a:pPr>
              <a:buNone/>
            </a:pPr>
            <a:r>
              <a:rPr lang="en-US" dirty="0" smtClean="0"/>
              <a:t> projects for $30/month</a:t>
            </a:r>
          </a:p>
          <a:p>
            <a:pPr>
              <a:buNone/>
            </a:pPr>
            <a:r>
              <a:rPr lang="en-US" dirty="0">
                <a:hlinkClick r:id="rId2"/>
              </a:rPr>
              <a:t>http://www.minews26.com/content/?</a:t>
            </a:r>
            <a:r>
              <a:rPr lang="en-US" dirty="0" smtClean="0">
                <a:hlinkClick r:id="rId2"/>
              </a:rPr>
              <a:t>p=28050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300px-Ccc_michigan_cam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590800"/>
            <a:ext cx="4808800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PWA</a:t>
            </a:r>
            <a:r>
              <a:rPr lang="en-US" dirty="0" smtClean="0"/>
              <a:t> Public Works Administration-  $3.3 billion Built schools, dams, post offices, roads were the mainstay</a:t>
            </a:r>
          </a:p>
          <a:p>
            <a:endParaRPr lang="en-US" dirty="0"/>
          </a:p>
        </p:txBody>
      </p:sp>
      <p:pic>
        <p:nvPicPr>
          <p:cNvPr id="4" name="Picture 3" descr="250px-Grand_Coulee_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590800"/>
            <a:ext cx="31750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510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Coulee Dam Wash. 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Agricultural Adjustment Act Designed to get famers back on their feet. Paid not to grow crops or raise certain livestock. </a:t>
            </a:r>
            <a:r>
              <a:rPr lang="en-US" dirty="0" smtClean="0">
                <a:solidFill>
                  <a:srgbClr val="FF0000"/>
                </a:solidFill>
              </a:rPr>
              <a:t>subsidies</a:t>
            </a:r>
            <a:endParaRPr lang="en-US" dirty="0" smtClean="0"/>
          </a:p>
          <a:p>
            <a:r>
              <a:rPr lang="en-US" dirty="0" smtClean="0"/>
              <a:t>Plowing under crops and killing animals when people were in need of food seemed callous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farm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33800"/>
            <a:ext cx="36766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NRA</a:t>
            </a:r>
            <a:r>
              <a:rPr lang="en-US" dirty="0" smtClean="0"/>
              <a:t> National Recovery Administration-set standards for work conditions, wages, hours, union bargaining. </a:t>
            </a:r>
          </a:p>
          <a:p>
            <a:r>
              <a:rPr lang="en-US" dirty="0" smtClean="0"/>
              <a:t>Displaying the poster at    </a:t>
            </a:r>
          </a:p>
          <a:p>
            <a:pPr>
              <a:buNone/>
            </a:pPr>
            <a:r>
              <a:rPr lang="en-US" dirty="0" smtClean="0"/>
              <a:t>The right showed that you were a </a:t>
            </a:r>
          </a:p>
          <a:p>
            <a:pPr>
              <a:buNone/>
            </a:pPr>
            <a:r>
              <a:rPr lang="en-US" dirty="0" smtClean="0"/>
              <a:t>	member. Put a lot of pressure on </a:t>
            </a:r>
          </a:p>
          <a:p>
            <a:pPr>
              <a:buNone/>
            </a:pPr>
            <a:r>
              <a:rPr lang="en-US" dirty="0" smtClean="0"/>
              <a:t>	Businesses to join</a:t>
            </a:r>
          </a:p>
          <a:p>
            <a:endParaRPr lang="en-US" dirty="0"/>
          </a:p>
        </p:txBody>
      </p:sp>
      <p:pic>
        <p:nvPicPr>
          <p:cNvPr id="4" name="Picture 3" descr="NewDealN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590800"/>
            <a:ext cx="2362200" cy="28346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Tennessee Valley Authority-  </a:t>
            </a:r>
            <a:r>
              <a:rPr lang="en-US" dirty="0" smtClean="0"/>
              <a:t>A series of dams  Designed to bring electricity  as well as tourism for the lakes that would be to the Tennessee valley tributary system</a:t>
            </a:r>
            <a:endParaRPr lang="en-US" dirty="0"/>
          </a:p>
        </p:txBody>
      </p:sp>
      <p:pic>
        <p:nvPicPr>
          <p:cNvPr id="4" name="Picture 3" descr="250px-TVA-sites-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124200"/>
            <a:ext cx="3830596" cy="2834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4290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Cheap electricity to rural areas help control flooding</a:t>
            </a:r>
          </a:p>
          <a:p>
            <a:endParaRPr lang="en-US" dirty="0" smtClean="0"/>
          </a:p>
          <a:p>
            <a:r>
              <a:rPr lang="en-US" dirty="0" smtClean="0"/>
              <a:t>Cons: flooded peoples homes,  gov’t subsidized power undercut other producers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www.youtube.com/watch?v=zaI7GsxdmvM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Truth in Securities laws- eliminate fraud in stock market. Penalties for lying to investors</a:t>
            </a:r>
          </a:p>
          <a:p>
            <a:r>
              <a:rPr lang="en-US" dirty="0" smtClean="0"/>
              <a:t>Glass- </a:t>
            </a:r>
            <a:r>
              <a:rPr lang="en-US" dirty="0" err="1" smtClean="0"/>
              <a:t>Steagall</a:t>
            </a:r>
            <a:r>
              <a:rPr lang="en-US" dirty="0" smtClean="0"/>
              <a:t> Act- banks can’t invest in stock market</a:t>
            </a:r>
          </a:p>
          <a:p>
            <a:r>
              <a:rPr lang="en-US" dirty="0" smtClean="0"/>
              <a:t>FDIC- Federal Deposit Insurance Corporation- part of GS act insured deposits up to $2,500 now up to $250,000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FDR Proposed 15 bills all passed with little change. Some what easy in a Democratic congress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Calm and collected, positive</a:t>
            </a:r>
          </a:p>
          <a:p>
            <a:r>
              <a:rPr lang="en-US" dirty="0" smtClean="0"/>
              <a:t>Fireside chats are a masterful usage of the new technology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www.youtube.com/watch?v=jt9f-MZX-58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Eleanor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Eleanor was very active in politics joining various organizations, League of Women's Voters etc</a:t>
            </a:r>
          </a:p>
          <a:p>
            <a:r>
              <a:rPr lang="en-US" dirty="0" smtClean="0"/>
              <a:t>Kept a pulse on the plight of the nation keeping  husband informed. </a:t>
            </a:r>
          </a:p>
          <a:p>
            <a:r>
              <a:rPr lang="en-US" dirty="0" smtClean="0"/>
              <a:t>Had her own advisors and gave he own press conferences to female reporters</a:t>
            </a:r>
          </a:p>
          <a:p>
            <a:r>
              <a:rPr lang="en-US" dirty="0" smtClean="0"/>
              <a:t>Kind face of the administration.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With the election of 1932 FDR will become the only person ever elected president more than twice. Married to Cousin Eleanor at the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age </a:t>
            </a:r>
            <a:r>
              <a:rPr lang="en-US" dirty="0"/>
              <a:t>of 23 </a:t>
            </a:r>
          </a:p>
          <a:p>
            <a:r>
              <a:rPr lang="en-US" dirty="0"/>
              <a:t>He enters the political arena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on </a:t>
            </a:r>
            <a:r>
              <a:rPr lang="en-US" dirty="0"/>
              <a:t>the vice presidential ticket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in </a:t>
            </a:r>
            <a:r>
              <a:rPr lang="en-US" dirty="0"/>
              <a:t>1920 as a democrat.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all know what happened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that </a:t>
            </a:r>
            <a:r>
              <a:rPr lang="en-US" dirty="0"/>
              <a:t>election</a:t>
            </a:r>
          </a:p>
          <a:p>
            <a:endParaRPr lang="en-US" dirty="0"/>
          </a:p>
        </p:txBody>
      </p:sp>
      <p:pic>
        <p:nvPicPr>
          <p:cNvPr id="4" name="Picture 3" descr="eleanor_roosevel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438400"/>
            <a:ext cx="3117554" cy="4023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Eleanor Roosevelt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 serves as Assistant Secretary of navy and in 1921 is paralyzed from Polio for the remainder of his life.</a:t>
            </a:r>
          </a:p>
          <a:p>
            <a:r>
              <a:rPr lang="en-US" dirty="0" smtClean="0"/>
              <a:t>But not really </a:t>
            </a:r>
            <a:r>
              <a:rPr lang="en-US" dirty="0"/>
              <a:t>he probably had </a:t>
            </a:r>
            <a:r>
              <a:rPr lang="en-US" dirty="0" smtClean="0">
                <a:solidFill>
                  <a:srgbClr val="FF0000"/>
                </a:solidFill>
              </a:rPr>
              <a:t>Guillain-Barre </a:t>
            </a:r>
            <a:r>
              <a:rPr lang="en-US" dirty="0" smtClean="0"/>
              <a:t>an auto immune disease that attacks healthy tissue after an infection or surgery</a:t>
            </a:r>
          </a:p>
          <a:p>
            <a:r>
              <a:rPr lang="en-US" dirty="0" smtClean="0"/>
              <a:t>He will become the governor of New York twice and receive praise for his statewide relief efforts </a:t>
            </a:r>
          </a:p>
          <a:p>
            <a:r>
              <a:rPr lang="en-US" dirty="0" smtClean="0"/>
              <a:t>Contagious optimism and attacking Hoover for huge deficits and big government FDR wins big in 1932.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FDRs 32 election re-aligns American politics.  Pulling in Blacks, ethnic Americans into the democratic fold for the next four elections.</a:t>
            </a:r>
          </a:p>
          <a:p>
            <a:r>
              <a:rPr lang="en-US" dirty="0" smtClean="0"/>
              <a:t>FDR refuses to deal with Hoover after the election.</a:t>
            </a:r>
          </a:p>
          <a:p>
            <a:r>
              <a:rPr lang="en-US" dirty="0" smtClean="0"/>
              <a:t>Michigan will start closing banks early in ’33 this will increase the panic to a nationwide crisis phenomenon. 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www.history.com/topics/us-presidents/franklin-d-roosevelt/videos/inaugural-address-franklin-d-roosevelt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36751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9" y="1622425"/>
            <a:ext cx="7143750" cy="4381500"/>
          </a:xfrm>
        </p:spPr>
      </p:pic>
    </p:spTree>
    <p:extLst>
      <p:ext uri="{BB962C8B-B14F-4D97-AF65-F5344CB8AC3E}">
        <p14:creationId xmlns:p14="http://schemas.microsoft.com/office/powerpoint/2010/main" val="22776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100 days. AKA First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100 days are a flurry of activity</a:t>
            </a:r>
          </a:p>
          <a:p>
            <a:r>
              <a:rPr lang="en-US" dirty="0" smtClean="0"/>
              <a:t>FDR  calls for special session of congress and Bank Holiday to stem the closures. Solid banks can the re-open, with weaker ones getting help.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elief,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ecovery,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eform comes to full swing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Relief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FERA</a:t>
            </a:r>
            <a:r>
              <a:rPr lang="en-US" dirty="0" smtClean="0"/>
              <a:t>    Federal Emergency Relief Administration immediately  gets  $ 500,000,000  to relief agencies to put people on the public dole as it was called.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This goes to the states to make sure people have enough money to survive.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Hopkins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Hopkins was FDR’s right hand man in charge of administering much of the new deal.</a:t>
            </a:r>
            <a:endParaRPr lang="en-US" dirty="0"/>
          </a:p>
        </p:txBody>
      </p:sp>
      <p:pic>
        <p:nvPicPr>
          <p:cNvPr id="4" name="Picture 3" descr="225px-Harry_Lloyd_Hopk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90800"/>
            <a:ext cx="2622168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1583</TotalTime>
  <Words>571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Georgia</vt:lpstr>
      <vt:lpstr>Wingdings</vt:lpstr>
      <vt:lpstr>Wingdings 2</vt:lpstr>
      <vt:lpstr>Civic</vt:lpstr>
      <vt:lpstr>FDR and the New Deal</vt:lpstr>
      <vt:lpstr>Early Years</vt:lpstr>
      <vt:lpstr>PowerPoint Presentation</vt:lpstr>
      <vt:lpstr>PowerPoint Presentation</vt:lpstr>
      <vt:lpstr>PowerPoint Presentation</vt:lpstr>
      <vt:lpstr>PowerPoint Presentation</vt:lpstr>
      <vt:lpstr>First 100 days. AKA First New Deal</vt:lpstr>
      <vt:lpstr>Relief</vt:lpstr>
      <vt:lpstr>Harry Hopkins</vt:lpstr>
      <vt:lpstr>Recovery-the Alphabet Armies</vt:lpstr>
      <vt:lpstr>PowerPoint Presentation</vt:lpstr>
      <vt:lpstr>AAA </vt:lpstr>
      <vt:lpstr>More Recovery</vt:lpstr>
      <vt:lpstr>TVA </vt:lpstr>
      <vt:lpstr>Reform Laws</vt:lpstr>
      <vt:lpstr>First New Deal</vt:lpstr>
      <vt:lpstr>FDR’s Style</vt:lpstr>
      <vt:lpstr>Eleanor </vt:lpstr>
    </vt:vector>
  </TitlesOfParts>
  <Company>Utica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FDR and the New Deal</dc:title>
  <dc:creator>UCS</dc:creator>
  <cp:lastModifiedBy>DRATH, DAVID</cp:lastModifiedBy>
  <cp:revision>49</cp:revision>
  <dcterms:created xsi:type="dcterms:W3CDTF">2010-11-23T16:27:53Z</dcterms:created>
  <dcterms:modified xsi:type="dcterms:W3CDTF">2016-12-13T15:19:10Z</dcterms:modified>
</cp:coreProperties>
</file>