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12C9F-FBC9-4DEE-A59D-019A2D99D71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74E482-8A84-467A-95DB-0A6C5D55B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HaJDuq6tB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371600"/>
          </a:xfrm>
        </p:spPr>
        <p:txBody>
          <a:bodyPr/>
          <a:lstStyle/>
          <a:p>
            <a:pPr algn="ctr"/>
            <a:r>
              <a:rPr lang="en-US" dirty="0" smtClean="0"/>
              <a:t>I Like 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44958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In an age of uncertainty, Communist </a:t>
            </a:r>
          </a:p>
          <a:p>
            <a:pPr algn="l"/>
            <a:r>
              <a:rPr lang="en-US" dirty="0" smtClean="0"/>
              <a:t>advances, war in Korea people want the reassuring, calm manner and smile of a father figure. 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Ikes opponent Is </a:t>
            </a:r>
            <a:r>
              <a:rPr lang="en-US" dirty="0" smtClean="0">
                <a:solidFill>
                  <a:srgbClr val="FF0000"/>
                </a:solidFill>
              </a:rPr>
              <a:t>Adlai Stevenson </a:t>
            </a:r>
            <a:r>
              <a:rPr lang="en-US" dirty="0" smtClean="0"/>
              <a:t>is deemed a egg head.  Not as likeable as Ike, and he's the same party as Truman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Ike picks anticommunist Senator </a:t>
            </a:r>
            <a:r>
              <a:rPr lang="en-US" dirty="0" smtClean="0">
                <a:solidFill>
                  <a:srgbClr val="FF0000"/>
                </a:solidFill>
              </a:rPr>
              <a:t>Richard Nixon </a:t>
            </a:r>
            <a:r>
              <a:rPr lang="en-US" dirty="0" smtClean="0"/>
              <a:t>to be his running mate.</a:t>
            </a:r>
          </a:p>
          <a:p>
            <a:pPr algn="l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4" name="Picture 3" descr="Dwight-D-Eisenh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smtClean="0"/>
              <a:t>Tricky Dick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Nixon will become embroiled in a scandal about a secret slush fund from contributors and may be thrown off the ticket</a:t>
            </a:r>
          </a:p>
          <a:p>
            <a:r>
              <a:rPr lang="en-US" dirty="0" smtClean="0"/>
              <a:t>They buy  time on TV and radio and he defends  himself with the infamous </a:t>
            </a:r>
            <a:r>
              <a:rPr lang="en-US" i="1" dirty="0" smtClean="0">
                <a:solidFill>
                  <a:schemeClr val="accent1"/>
                </a:solidFill>
              </a:rPr>
              <a:t>Checkers Speech. </a:t>
            </a:r>
          </a:p>
          <a:p>
            <a:r>
              <a:rPr lang="en-US" i="1" dirty="0">
                <a:solidFill>
                  <a:schemeClr val="accent1"/>
                </a:solidFill>
              </a:rPr>
              <a:t>http://www.youtube.com/watch?v=XhQD2UFCIbY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75 to 1 in favor of Nixon </a:t>
            </a:r>
          </a:p>
          <a:p>
            <a:r>
              <a:rPr lang="en-US" dirty="0" smtClean="0"/>
              <a:t>They continue to hammer on the democrats for scandal. Ike promises to go to Korea and end the war.</a:t>
            </a:r>
          </a:p>
          <a:p>
            <a:r>
              <a:rPr lang="en-US" dirty="0" smtClean="0"/>
              <a:t>Ike and Nixon win the Whitehouse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Ike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Ike believes in consensus building “ no one has a monopoly on the truth” </a:t>
            </a:r>
          </a:p>
          <a:p>
            <a:r>
              <a:rPr lang="en-US" dirty="0" smtClean="0"/>
              <a:t>Feels America should be run with business like efficiency. Appoints business leaders to cabinet.</a:t>
            </a:r>
          </a:p>
          <a:p>
            <a:r>
              <a:rPr lang="en-US" dirty="0" smtClean="0"/>
              <a:t>Gets </a:t>
            </a:r>
            <a:r>
              <a:rPr lang="en-US" dirty="0" smtClean="0">
                <a:solidFill>
                  <a:schemeClr val="accent1"/>
                </a:solidFill>
              </a:rPr>
              <a:t>Atomic Energy Act </a:t>
            </a:r>
            <a:r>
              <a:rPr lang="en-US" dirty="0" smtClean="0"/>
              <a:t>passed beginning of building Nuclear Power plants.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isenhower-go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3581400"/>
            <a:ext cx="1752600" cy="3105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Ike gets re-elected running against Adlai Stevenson again.  Less energetic but people still liked him</a:t>
            </a:r>
          </a:p>
          <a:p>
            <a:r>
              <a:rPr lang="en-US" dirty="0" smtClean="0"/>
              <a:t>Begins the interstate Highway System</a:t>
            </a:r>
          </a:p>
          <a:p>
            <a:r>
              <a:rPr lang="en-US" dirty="0" smtClean="0"/>
              <a:t>Over 42,000 miles</a:t>
            </a:r>
          </a:p>
          <a:p>
            <a:r>
              <a:rPr lang="en-US" dirty="0" smtClean="0"/>
              <a:t>Cost six times the estimate</a:t>
            </a:r>
          </a:p>
          <a:p>
            <a:endParaRPr lang="en-US" dirty="0"/>
          </a:p>
        </p:txBody>
      </p:sp>
      <p:pic>
        <p:nvPicPr>
          <p:cNvPr id="5" name="Picture 4" descr="Interstate_highway_system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739" y="3276600"/>
            <a:ext cx="4495261" cy="3383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Also created St Lawrence Seaway system of locks connecting great lakes to Atlantic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668" y="3276600"/>
            <a:ext cx="4510732" cy="3048000"/>
          </a:xfrm>
        </p:spPr>
      </p:pic>
    </p:spTree>
    <p:extLst>
      <p:ext uri="{BB962C8B-B14F-4D97-AF65-F5344CB8AC3E}">
        <p14:creationId xmlns:p14="http://schemas.microsoft.com/office/powerpoint/2010/main" val="343152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Ikes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Ike has problems with the “cold war”  heating up.</a:t>
            </a:r>
          </a:p>
          <a:p>
            <a:r>
              <a:rPr lang="en-US" dirty="0" smtClean="0"/>
              <a:t>Sputnik embarrasses us.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www.youtube.com/watch?v=CHaJDuq6tBM</a:t>
            </a:r>
            <a:endParaRPr lang="en-US" dirty="0" smtClean="0"/>
          </a:p>
          <a:p>
            <a:r>
              <a:rPr lang="en-US" dirty="0" smtClean="0"/>
              <a:t>Cuba goes commie(more on that later)</a:t>
            </a:r>
          </a:p>
          <a:p>
            <a:r>
              <a:rPr lang="en-US" dirty="0" smtClean="0"/>
              <a:t>Social security extended.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CIA led coups in Iran, Guatemala, the Belgian Congo,  and the beginning  of our involvement in Vietnam. (  more on that later also.) and they became the modus operandi of the US after that. </a:t>
            </a:r>
          </a:p>
          <a:p>
            <a:r>
              <a:rPr lang="en-US" dirty="0" smtClean="0"/>
              <a:t>MAD Mutually assured destruction comes of age</a:t>
            </a:r>
          </a:p>
          <a:p>
            <a:r>
              <a:rPr lang="en-US" dirty="0" smtClean="0"/>
              <a:t>Soon after the election of 1960  JFK vs. Richard Nixon </a:t>
            </a:r>
          </a:p>
          <a:p>
            <a:pPr>
              <a:buNone/>
            </a:pPr>
            <a:r>
              <a:rPr lang="en-US" dirty="0" smtClean="0"/>
              <a:t>( more on that later also)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330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 Like IKE</vt:lpstr>
      <vt:lpstr>Tricky Dick</vt:lpstr>
      <vt:lpstr>Ike Presidency</vt:lpstr>
      <vt:lpstr>Re-election</vt:lpstr>
      <vt:lpstr>Also created St Lawrence Seaway system of locks connecting great lakes to Atlantic</vt:lpstr>
      <vt:lpstr>Ikes Legacy</vt:lpstr>
      <vt:lpstr> Foreign Policy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IKE</dc:title>
  <dc:creator>UCS</dc:creator>
  <cp:lastModifiedBy>win7</cp:lastModifiedBy>
  <cp:revision>43</cp:revision>
  <dcterms:created xsi:type="dcterms:W3CDTF">2011-03-10T22:13:54Z</dcterms:created>
  <dcterms:modified xsi:type="dcterms:W3CDTF">2013-03-15T12:32:58Z</dcterms:modified>
</cp:coreProperties>
</file>