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E9E2D-2BF9-47C2-B44E-B949CE5390C4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D1AA3-C5CB-4D4C-BF92-839051D62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E9E2D-2BF9-47C2-B44E-B949CE5390C4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D1AA3-C5CB-4D4C-BF92-839051D62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E9E2D-2BF9-47C2-B44E-B949CE5390C4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D1AA3-C5CB-4D4C-BF92-839051D62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E9E2D-2BF9-47C2-B44E-B949CE5390C4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D1AA3-C5CB-4D4C-BF92-839051D62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E9E2D-2BF9-47C2-B44E-B949CE5390C4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D1AA3-C5CB-4D4C-BF92-839051D62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E9E2D-2BF9-47C2-B44E-B949CE5390C4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D1AA3-C5CB-4D4C-BF92-839051D62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E9E2D-2BF9-47C2-B44E-B949CE5390C4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D1AA3-C5CB-4D4C-BF92-839051D62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E9E2D-2BF9-47C2-B44E-B949CE5390C4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D1AA3-C5CB-4D4C-BF92-839051D62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E9E2D-2BF9-47C2-B44E-B949CE5390C4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D1AA3-C5CB-4D4C-BF92-839051D62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E9E2D-2BF9-47C2-B44E-B949CE5390C4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D1AA3-C5CB-4D4C-BF92-839051D62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1E9E2D-2BF9-47C2-B44E-B949CE5390C4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D1AA3-C5CB-4D4C-BF92-839051D62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31E9E2D-2BF9-47C2-B44E-B949CE5390C4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AD1AA3-C5CB-4D4C-BF92-839051D62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Retreat from the New Deal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26936"/>
          </a:xfrm>
        </p:spPr>
        <p:txBody>
          <a:bodyPr/>
          <a:lstStyle/>
          <a:p>
            <a:pPr marL="541782" indent="-514350">
              <a:buFont typeface="Wingdings" pitchFamily="2" charset="2"/>
              <a:buChar char="§"/>
            </a:pPr>
            <a:r>
              <a:rPr lang="en-US" dirty="0" smtClean="0"/>
              <a:t>After WWII the economy is not doing well unemployment is high for servicemen returning</a:t>
            </a:r>
          </a:p>
          <a:p>
            <a:pPr marL="541782" indent="-514350">
              <a:buFont typeface="Wingdings" pitchFamily="2" charset="2"/>
              <a:buChar char="§"/>
            </a:pPr>
            <a:r>
              <a:rPr lang="en-US" dirty="0" smtClean="0"/>
              <a:t>Backlash against the democrats and the New Deal</a:t>
            </a:r>
          </a:p>
          <a:p>
            <a:pPr marL="541782" indent="-514350">
              <a:buFont typeface="Wingdings" pitchFamily="2" charset="2"/>
              <a:buChar char="§"/>
            </a:pPr>
            <a:r>
              <a:rPr lang="en-US" dirty="0" smtClean="0"/>
              <a:t>Anti communism is beginning in election of 1946 being “Red” or sympathizing with them is bad.</a:t>
            </a:r>
          </a:p>
          <a:p>
            <a:pPr marL="541782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Richard Nixon</a:t>
            </a:r>
            <a:r>
              <a:rPr lang="en-US" dirty="0" smtClean="0"/>
              <a:t> a conservative is one of the new congressmen as republicans take control of congress</a:t>
            </a:r>
          </a:p>
          <a:p>
            <a:pPr marL="541782" indent="-514350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  “Fair Deal”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Harry Truman's 21 point program for getting the US going again</a:t>
            </a:r>
          </a:p>
          <a:p>
            <a:r>
              <a:rPr lang="en-US" dirty="0" smtClean="0"/>
              <a:t>Extension of FDR’s New Deal</a:t>
            </a:r>
          </a:p>
          <a:p>
            <a:r>
              <a:rPr lang="en-US" dirty="0" smtClean="0"/>
              <a:t>Broadened Social security </a:t>
            </a:r>
          </a:p>
          <a:p>
            <a:r>
              <a:rPr lang="en-US" dirty="0" smtClean="0"/>
              <a:t>Increased minimum wage</a:t>
            </a:r>
          </a:p>
          <a:p>
            <a:r>
              <a:rPr lang="en-US" dirty="0" smtClean="0"/>
              <a:t>Housing assistance</a:t>
            </a:r>
          </a:p>
          <a:p>
            <a:r>
              <a:rPr lang="en-US" dirty="0" smtClean="0"/>
              <a:t>But the opposition to his program was often successful in stopping his ideas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Harry victories will be overshadowed by corruption scandals, loss of China, defeat on Civil Rights, and Korean war</a:t>
            </a:r>
          </a:p>
          <a:p>
            <a:r>
              <a:rPr lang="en-US" dirty="0" smtClean="0"/>
              <a:t>He leaves office with the lowest approval rating of modern presidents</a:t>
            </a:r>
          </a:p>
          <a:p>
            <a:r>
              <a:rPr lang="en-US" dirty="0" smtClean="0"/>
              <a:t>Yes even G.W. Bush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Reconversion</a:t>
            </a:r>
            <a:r>
              <a:rPr lang="en-US" dirty="0" smtClean="0"/>
              <a:t>- switching from wartime to peacetime economy</a:t>
            </a:r>
          </a:p>
          <a:p>
            <a:r>
              <a:rPr lang="en-US" dirty="0" smtClean="0"/>
              <a:t>4.6 million workers go on strike</a:t>
            </a:r>
          </a:p>
          <a:p>
            <a:r>
              <a:rPr lang="en-US" dirty="0" smtClean="0"/>
              <a:t>1951 22 amendment is passed limiting the presidents terms to no more than 2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r>
              <a:rPr lang="en-US" dirty="0" smtClean="0"/>
              <a:t>Harry Truman becomes president after death of FDR. </a:t>
            </a:r>
          </a:p>
          <a:p>
            <a:r>
              <a:rPr lang="en-US" dirty="0" smtClean="0"/>
              <a:t>He lifts wage and price </a:t>
            </a:r>
          </a:p>
          <a:p>
            <a:pPr>
              <a:buNone/>
            </a:pPr>
            <a:r>
              <a:rPr lang="en-US" dirty="0" smtClean="0"/>
              <a:t>	controls put in place during </a:t>
            </a:r>
          </a:p>
          <a:p>
            <a:pPr>
              <a:buNone/>
            </a:pPr>
            <a:r>
              <a:rPr lang="en-US" dirty="0" smtClean="0"/>
              <a:t>	the war and prices go up 25%</a:t>
            </a:r>
          </a:p>
          <a:p>
            <a:r>
              <a:rPr lang="en-US" dirty="0" smtClean="0"/>
              <a:t>Meat doubles in price in two weeks</a:t>
            </a:r>
          </a:p>
          <a:p>
            <a:r>
              <a:rPr lang="en-US" dirty="0" smtClean="0"/>
              <a:t>Strikes break out around the country, and a backlash occurs towards unions</a:t>
            </a:r>
            <a:endParaRPr lang="en-US" dirty="0"/>
          </a:p>
        </p:txBody>
      </p:sp>
      <p:pic>
        <p:nvPicPr>
          <p:cNvPr id="4" name="Picture 3" descr="harry-truman-pi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197" y="1752600"/>
            <a:ext cx="1781253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Taft-Hartley Act curbs the power of unions.</a:t>
            </a:r>
          </a:p>
          <a:p>
            <a:r>
              <a:rPr lang="en-US" dirty="0" smtClean="0"/>
              <a:t>Bans </a:t>
            </a:r>
            <a:r>
              <a:rPr lang="en-US" dirty="0" smtClean="0">
                <a:solidFill>
                  <a:srgbClr val="FF0000"/>
                </a:solidFill>
              </a:rPr>
              <a:t>closed shops</a:t>
            </a:r>
            <a:r>
              <a:rPr lang="en-US" dirty="0" smtClean="0"/>
              <a:t>  places where you had to be a union member to 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Right to work </a:t>
            </a:r>
            <a:r>
              <a:rPr lang="en-US" dirty="0" smtClean="0"/>
              <a:t>allows states 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outlaw union shops where you had to be a member to work in company</a:t>
            </a:r>
          </a:p>
          <a:p>
            <a:r>
              <a:rPr lang="en-US" dirty="0" smtClean="0"/>
              <a:t>Truman vetoes bill and congress overrides it. Labor is now shifting to Truman's side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Country bumpkin who doesn’t want to be president.</a:t>
            </a:r>
          </a:p>
          <a:p>
            <a:r>
              <a:rPr lang="en-US" dirty="0" smtClean="0"/>
              <a:t>Will do what he thinks is best.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uck_stops_h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200400"/>
            <a:ext cx="2857500" cy="2733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in River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Truman's approval rating was low. He was no FDR, faces a revolt within democrat party</a:t>
            </a:r>
          </a:p>
          <a:p>
            <a:r>
              <a:rPr lang="en-US" dirty="0" smtClean="0"/>
              <a:t>His support if Civil Rights, anti-lynching laws causes the southern wing to bolt, form the </a:t>
            </a:r>
            <a:r>
              <a:rPr lang="en-US" dirty="0" smtClean="0">
                <a:solidFill>
                  <a:srgbClr val="FF0000"/>
                </a:solidFill>
              </a:rPr>
              <a:t>Dixiecrats</a:t>
            </a:r>
            <a:r>
              <a:rPr lang="en-US" dirty="0" smtClean="0"/>
              <a:t> and run their own pres. Candidate</a:t>
            </a:r>
          </a:p>
          <a:p>
            <a:r>
              <a:rPr lang="en-US" dirty="0" smtClean="0"/>
              <a:t>Republicans run </a:t>
            </a:r>
            <a:r>
              <a:rPr lang="en-US" dirty="0" smtClean="0">
                <a:solidFill>
                  <a:srgbClr val="FF0000"/>
                </a:solidFill>
              </a:rPr>
              <a:t>Thomas E Dewey </a:t>
            </a:r>
            <a:r>
              <a:rPr lang="en-US" dirty="0" smtClean="0"/>
              <a:t>appears he has the race won…..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‘</a:t>
            </a:r>
            <a:r>
              <a:rPr lang="en-US" dirty="0" err="1" smtClean="0"/>
              <a:t>em</a:t>
            </a:r>
            <a:r>
              <a:rPr lang="en-US" dirty="0" smtClean="0"/>
              <a:t> Hell Harry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Harry calls special session of congress urges them to pass bills to help economy.</a:t>
            </a:r>
          </a:p>
          <a:p>
            <a:r>
              <a:rPr lang="en-US" dirty="0" smtClean="0"/>
              <a:t>The refuse to pass any. Now he has ammo</a:t>
            </a:r>
          </a:p>
          <a:p>
            <a:r>
              <a:rPr lang="en-US" dirty="0" smtClean="0"/>
              <a:t>Does a 32,000 mile </a:t>
            </a:r>
            <a:r>
              <a:rPr lang="en-US" dirty="0" smtClean="0">
                <a:solidFill>
                  <a:srgbClr val="FF0000"/>
                </a:solidFill>
              </a:rPr>
              <a:t>whistle-stop</a:t>
            </a:r>
            <a:r>
              <a:rPr lang="en-US" dirty="0" smtClean="0"/>
              <a:t> tour of the country.</a:t>
            </a:r>
          </a:p>
          <a:p>
            <a:r>
              <a:rPr lang="en-US" dirty="0" smtClean="0"/>
              <a:t>Rails against the do nothing congress. Week of election Truman still trails by 10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Whistle stop tour</a:t>
            </a:r>
            <a:endParaRPr lang="en-US" dirty="0"/>
          </a:p>
        </p:txBody>
      </p:sp>
      <p:pic>
        <p:nvPicPr>
          <p:cNvPr id="4" name="Content Placeholder 3" descr="truman-whistlest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60062" y="1447800"/>
            <a:ext cx="7049425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Chicago Tribune gets it wrong</a:t>
            </a:r>
            <a:endParaRPr lang="en-US" dirty="0"/>
          </a:p>
        </p:txBody>
      </p:sp>
      <p:pic>
        <p:nvPicPr>
          <p:cNvPr id="4" name="Content Placeholder 3" descr="E868A_dewey_defeats_trum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4775" y="1943100"/>
            <a:ext cx="5080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229</TotalTime>
  <Words>385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Retreat from the New Deal</vt:lpstr>
      <vt:lpstr>Cont</vt:lpstr>
      <vt:lpstr>Economics </vt:lpstr>
      <vt:lpstr>Cont.</vt:lpstr>
      <vt:lpstr>Truman</vt:lpstr>
      <vt:lpstr>Trouble in River City</vt:lpstr>
      <vt:lpstr>Give ‘em Hell Harry</vt:lpstr>
      <vt:lpstr>Whistle stop tour</vt:lpstr>
      <vt:lpstr>Chicago Tribune gets it wrong</vt:lpstr>
      <vt:lpstr>The   “Fair Deal”</vt:lpstr>
      <vt:lpstr>The bottom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Retreat from the New Deal</dc:title>
  <dc:creator>UCS</dc:creator>
  <cp:lastModifiedBy>win7</cp:lastModifiedBy>
  <cp:revision>25</cp:revision>
  <dcterms:created xsi:type="dcterms:W3CDTF">2011-03-10T19:23:59Z</dcterms:created>
  <dcterms:modified xsi:type="dcterms:W3CDTF">2013-02-21T19:09:28Z</dcterms:modified>
</cp:coreProperties>
</file>