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45BD38-07A2-4A40-958C-7F0F41AE97A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814F44-1271-49F8-83F7-08909B7350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Section 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Prosperity and American Business</a:t>
            </a:r>
          </a:p>
        </p:txBody>
      </p:sp>
    </p:spTree>
    <p:extLst>
      <p:ext uri="{BB962C8B-B14F-4D97-AF65-F5344CB8AC3E}">
        <p14:creationId xmlns:p14="http://schemas.microsoft.com/office/powerpoint/2010/main" val="19868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Roaring 20’s and Big 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media / newspapers gave praise to the business men of this booming era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Between 1922 and 1928 industrial productivity rose by </a:t>
            </a:r>
            <a:r>
              <a:rPr lang="en-US" b="1" smtClean="0"/>
              <a:t>70 percent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Industrial productivity:</a:t>
            </a:r>
            <a:r>
              <a:rPr lang="en-US" smtClean="0"/>
              <a:t> amount of goods each hour of labor produced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Increased manufacturing efficiency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Part of Ford’s popularity and success was result of creation of </a:t>
            </a:r>
            <a:r>
              <a:rPr lang="en-US" u="sng" smtClean="0"/>
              <a:t>moving assembly line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957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Rise of the Corporation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Smaller businesses could not longer innovate as easily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Lacked accumulation of capital (money)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Supposed to be protected by FTC but was not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Many smaller businesses </a:t>
            </a:r>
            <a:r>
              <a:rPr lang="en-US" sz="2000" b="1" u="sng" smtClean="0"/>
              <a:t>merged</a:t>
            </a:r>
            <a:r>
              <a:rPr lang="en-US" sz="2000" smtClean="0"/>
              <a:t> to form large </a:t>
            </a:r>
            <a:r>
              <a:rPr lang="en-US" sz="2000" b="1" smtClean="0"/>
              <a:t>corporations:</a:t>
            </a:r>
            <a:r>
              <a:rPr lang="en-US" sz="2000" smtClean="0"/>
              <a:t> businesses owned by multiple stockholders, who is legally separate from the organization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By 1930, 10 holding companies supplied 72 percent of the nation’s power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Only 10 years ago 2,700 different companies provided this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Oligopoly:</a:t>
            </a:r>
            <a:r>
              <a:rPr lang="en-US" sz="2000" smtClean="0"/>
              <a:t> When a few major producers influence an entire industry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By 1929, 1 percent of the banks controlled more than 46 percent of the country’s banking resources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75721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Troubles for Labor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American Plan: Plan used by companies to thwart union influence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Companies blacklist union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Yellow dog contracts: prospective hires promise not to join union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These contracts are upheld by supreme court: No more progressivism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Welfare Capitalism</a:t>
            </a:r>
            <a:r>
              <a:rPr lang="en-US" sz="2400" smtClean="0"/>
              <a:t>: economic programs and small concessions companies gave up to prevent workers from striking or unionizing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Wage and condition improvement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Keeping workers content and efficient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94207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232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Section 3</vt:lpstr>
      <vt:lpstr>Roaring 20’s and Big Business</vt:lpstr>
      <vt:lpstr>Rise of the Corporation</vt:lpstr>
      <vt:lpstr>Troubles for Labor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</dc:title>
  <dc:creator>win7</dc:creator>
  <cp:lastModifiedBy>win7</cp:lastModifiedBy>
  <cp:revision>1</cp:revision>
  <dcterms:created xsi:type="dcterms:W3CDTF">2013-11-06T22:47:39Z</dcterms:created>
  <dcterms:modified xsi:type="dcterms:W3CDTF">2013-11-06T22:49:26Z</dcterms:modified>
</cp:coreProperties>
</file>